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oppins Bold Italics" charset="1" panose="00000800000000000000"/>
      <p:regular r:id="rId7"/>
    </p:embeddedFont>
    <p:embeddedFont>
      <p:font typeface="Poppins Italics" charset="1" panose="00000500000000000000"/>
      <p:regular r:id="rId8"/>
    </p:embeddedFont>
    <p:embeddedFont>
      <p:font typeface="Now Heavy" charset="1" panose="00000A00000000000000"/>
      <p:regular r:id="rId9"/>
    </p:embeddedFont>
    <p:embeddedFont>
      <p:font typeface="Now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24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-1202670"/>
            <a:ext cx="10052354" cy="12692339"/>
          </a:xfrm>
          <a:custGeom>
            <a:avLst/>
            <a:gdLst/>
            <a:ahLst/>
            <a:cxnLst/>
            <a:rect r="r" b="b" t="t" l="l"/>
            <a:pathLst>
              <a:path h="12692339" w="10052354">
                <a:moveTo>
                  <a:pt x="0" y="0"/>
                </a:moveTo>
                <a:lnTo>
                  <a:pt x="10052354" y="0"/>
                </a:lnTo>
                <a:lnTo>
                  <a:pt x="10052354" y="12692340"/>
                </a:lnTo>
                <a:lnTo>
                  <a:pt x="0" y="126923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38" t="-112334" r="-337577" b="-7686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023898" y="4143594"/>
            <a:ext cx="3714937" cy="2629631"/>
          </a:xfrm>
          <a:custGeom>
            <a:avLst/>
            <a:gdLst/>
            <a:ahLst/>
            <a:cxnLst/>
            <a:rect r="r" b="b" t="t" l="l"/>
            <a:pathLst>
              <a:path h="2629631" w="3714937">
                <a:moveTo>
                  <a:pt x="0" y="0"/>
                </a:moveTo>
                <a:lnTo>
                  <a:pt x="3714937" y="0"/>
                </a:lnTo>
                <a:lnTo>
                  <a:pt x="3714937" y="2629630"/>
                </a:lnTo>
                <a:lnTo>
                  <a:pt x="0" y="26296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528" t="-9322" r="-11528" b="-657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31329" y="7296089"/>
            <a:ext cx="3714937" cy="2735296"/>
          </a:xfrm>
          <a:custGeom>
            <a:avLst/>
            <a:gdLst/>
            <a:ahLst/>
            <a:cxnLst/>
            <a:rect r="r" b="b" t="t" l="l"/>
            <a:pathLst>
              <a:path h="2735296" w="3714937">
                <a:moveTo>
                  <a:pt x="0" y="0"/>
                </a:moveTo>
                <a:lnTo>
                  <a:pt x="3714936" y="0"/>
                </a:lnTo>
                <a:lnTo>
                  <a:pt x="3714936" y="2735296"/>
                </a:lnTo>
                <a:lnTo>
                  <a:pt x="0" y="27352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885" t="-14018" r="-12885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21635" y="8846403"/>
            <a:ext cx="5378184" cy="70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8"/>
              </a:lnSpc>
            </a:pPr>
            <a:r>
              <a:rPr lang="en-US" b="true" sz="3942" i="true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www.lifeplan.org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932082" y="4489495"/>
            <a:ext cx="4424473" cy="4003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39"/>
              </a:lnSpc>
            </a:pPr>
            <a:r>
              <a:rPr lang="en-US" sz="3242" i="true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You can </a:t>
            </a:r>
            <a:r>
              <a:rPr lang="en-US" b="true" sz="3242" i="true">
                <a:solidFill>
                  <a:srgbClr val="FFD91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promote life</a:t>
            </a:r>
            <a:r>
              <a:rPr lang="en-US" b="true" sz="3242" i="true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sz="3242" i="true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 your community by giving towards LifePlan’s fight for the unborn and support for hurting mothers and families.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22737" y="260426"/>
            <a:ext cx="8721263" cy="4068137"/>
          </a:xfrm>
          <a:custGeom>
            <a:avLst/>
            <a:gdLst/>
            <a:ahLst/>
            <a:cxnLst/>
            <a:rect r="r" b="b" t="t" l="l"/>
            <a:pathLst>
              <a:path h="4068137" w="8721263">
                <a:moveTo>
                  <a:pt x="0" y="0"/>
                </a:moveTo>
                <a:lnTo>
                  <a:pt x="8721263" y="0"/>
                </a:lnTo>
                <a:lnTo>
                  <a:pt x="8721263" y="4068137"/>
                </a:lnTo>
                <a:lnTo>
                  <a:pt x="0" y="40681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9771" r="0" b="-3977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3591070" y="2655257"/>
            <a:ext cx="7792666" cy="10854324"/>
          </a:xfrm>
          <a:custGeom>
            <a:avLst/>
            <a:gdLst/>
            <a:ahLst/>
            <a:cxnLst/>
            <a:rect r="r" b="b" t="t" l="l"/>
            <a:pathLst>
              <a:path h="10854324" w="7792666">
                <a:moveTo>
                  <a:pt x="0" y="0"/>
                </a:moveTo>
                <a:lnTo>
                  <a:pt x="7792666" y="0"/>
                </a:lnTo>
                <a:lnTo>
                  <a:pt x="7792666" y="10854324"/>
                </a:lnTo>
                <a:lnTo>
                  <a:pt x="0" y="108543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08933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561006" y="666063"/>
            <a:ext cx="6135914" cy="1932813"/>
          </a:xfrm>
          <a:custGeom>
            <a:avLst/>
            <a:gdLst/>
            <a:ahLst/>
            <a:cxnLst/>
            <a:rect r="r" b="b" t="t" l="l"/>
            <a:pathLst>
              <a:path h="1932813" w="6135914">
                <a:moveTo>
                  <a:pt x="0" y="0"/>
                </a:moveTo>
                <a:lnTo>
                  <a:pt x="6135915" y="0"/>
                </a:lnTo>
                <a:lnTo>
                  <a:pt x="6135915" y="1932813"/>
                </a:lnTo>
                <a:lnTo>
                  <a:pt x="0" y="19328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027039" y="6388991"/>
            <a:ext cx="4969492" cy="64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31"/>
              </a:lnSpc>
              <a:spcBef>
                <a:spcPct val="0"/>
              </a:spcBef>
            </a:pPr>
            <a:r>
              <a:rPr lang="en-US" b="true" sz="3870" strike="noStrike" u="none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Fill your bottle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27039" y="4557689"/>
            <a:ext cx="6075168" cy="636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31"/>
              </a:lnSpc>
              <a:spcBef>
                <a:spcPct val="0"/>
              </a:spcBef>
            </a:pPr>
            <a:r>
              <a:rPr lang="en-US" b="true" sz="3870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Pick up a baby bottle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27039" y="8142640"/>
            <a:ext cx="4969492" cy="64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031"/>
              </a:lnSpc>
              <a:spcBef>
                <a:spcPct val="0"/>
              </a:spcBef>
            </a:pPr>
            <a:r>
              <a:rPr lang="en-US" b="true" sz="3870" strike="noStrike" u="none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Return your bottle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02942" y="5405983"/>
            <a:ext cx="5289437" cy="54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5"/>
              </a:lnSpc>
            </a:pPr>
            <a:r>
              <a:rPr lang="en-US" sz="3023">
                <a:solidFill>
                  <a:srgbClr val="606060"/>
                </a:solidFill>
                <a:latin typeface="Now"/>
                <a:ea typeface="Now"/>
                <a:cs typeface="Now"/>
                <a:sym typeface="Now"/>
              </a:rPr>
              <a:t>[PICK UP LOCATION]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02942" y="7258461"/>
            <a:ext cx="5289437" cy="445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2423">
                <a:solidFill>
                  <a:srgbClr val="606060"/>
                </a:solidFill>
                <a:latin typeface="Now"/>
                <a:ea typeface="Now"/>
                <a:cs typeface="Now"/>
                <a:sym typeface="Now"/>
              </a:rPr>
              <a:t>Fill with coins, cash, or checks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202942" y="9002586"/>
            <a:ext cx="5289437" cy="54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5"/>
              </a:lnSpc>
            </a:pPr>
            <a:r>
              <a:rPr lang="en-US" sz="3023">
                <a:solidFill>
                  <a:srgbClr val="606060"/>
                </a:solidFill>
                <a:latin typeface="Now"/>
                <a:ea typeface="Now"/>
                <a:cs typeface="Now"/>
                <a:sym typeface="Now"/>
              </a:rPr>
              <a:t>[RETURN LOCATION]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95081" y="2857683"/>
            <a:ext cx="8067765" cy="723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38"/>
              </a:lnSpc>
              <a:spcBef>
                <a:spcPct val="0"/>
              </a:spcBef>
            </a:pPr>
            <a:r>
              <a:rPr lang="en-US" b="true" sz="4491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[START DATE - END DATE]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DAGZju-8CHw</dc:identifier>
  <dcterms:modified xsi:type="dcterms:W3CDTF">2011-08-01T06:04:30Z</dcterms:modified>
  <cp:revision>1</cp:revision>
  <dc:title>Change for Life Powerpoint</dc:title>
</cp:coreProperties>
</file>