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Poppins Bold Italics" charset="1" panose="00000800000000000000"/>
      <p:regular r:id="rId7"/>
    </p:embeddedFont>
    <p:embeddedFont>
      <p:font typeface="Now Heavy" charset="1" panose="00000A00000000000000"/>
      <p:regular r:id="rId8"/>
    </p:embeddedFont>
    <p:embeddedFont>
      <p:font typeface="Now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0E2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60325" y="6600656"/>
            <a:ext cx="4905375" cy="3246560"/>
          </a:xfrm>
          <a:custGeom>
            <a:avLst/>
            <a:gdLst/>
            <a:ahLst/>
            <a:cxnLst/>
            <a:rect r="r" b="b" t="t" l="l"/>
            <a:pathLst>
              <a:path h="3246560" w="4905375">
                <a:moveTo>
                  <a:pt x="0" y="0"/>
                </a:moveTo>
                <a:lnTo>
                  <a:pt x="4905375" y="0"/>
                </a:lnTo>
                <a:lnTo>
                  <a:pt x="4905375" y="3246559"/>
                </a:lnTo>
                <a:lnTo>
                  <a:pt x="0" y="3246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312" r="-18179" b="-72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6675815"/>
            <a:ext cx="4905375" cy="3221847"/>
          </a:xfrm>
          <a:custGeom>
            <a:avLst/>
            <a:gdLst/>
            <a:ahLst/>
            <a:cxnLst/>
            <a:rect r="r" b="b" t="t" l="l"/>
            <a:pathLst>
              <a:path h="3221847" w="4905375">
                <a:moveTo>
                  <a:pt x="0" y="0"/>
                </a:moveTo>
                <a:lnTo>
                  <a:pt x="4905375" y="0"/>
                </a:lnTo>
                <a:lnTo>
                  <a:pt x="4905375" y="3221847"/>
                </a:lnTo>
                <a:lnTo>
                  <a:pt x="0" y="3221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616" t="-11521" r="-7277" b="-17359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707174" y="5694339"/>
            <a:ext cx="5517021" cy="0"/>
          </a:xfrm>
          <a:prstGeom prst="line">
            <a:avLst/>
          </a:prstGeom>
          <a:ln cap="flat" w="47625">
            <a:solidFill>
              <a:srgbClr val="FFBC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6395605" y="5694339"/>
            <a:ext cx="5517028" cy="0"/>
          </a:xfrm>
          <a:prstGeom prst="line">
            <a:avLst/>
          </a:prstGeom>
          <a:ln cap="flat" w="47625">
            <a:solidFill>
              <a:srgbClr val="FFBC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2073323" y="5694339"/>
            <a:ext cx="5517028" cy="0"/>
          </a:xfrm>
          <a:prstGeom prst="line">
            <a:avLst/>
          </a:prstGeom>
          <a:ln cap="flat" w="47625">
            <a:solidFill>
              <a:srgbClr val="FFBC1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363450" y="6675815"/>
            <a:ext cx="5042689" cy="3103260"/>
          </a:xfrm>
          <a:custGeom>
            <a:avLst/>
            <a:gdLst/>
            <a:ahLst/>
            <a:cxnLst/>
            <a:rect r="r" b="b" t="t" l="l"/>
            <a:pathLst>
              <a:path h="3103260" w="5042689">
                <a:moveTo>
                  <a:pt x="0" y="0"/>
                </a:moveTo>
                <a:lnTo>
                  <a:pt x="5042689" y="0"/>
                </a:lnTo>
                <a:lnTo>
                  <a:pt x="5042689" y="3103260"/>
                </a:lnTo>
                <a:lnTo>
                  <a:pt x="0" y="3103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0936" r="0" b="-1093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07174" y="58579"/>
            <a:ext cx="9669970" cy="5421448"/>
          </a:xfrm>
          <a:custGeom>
            <a:avLst/>
            <a:gdLst/>
            <a:ahLst/>
            <a:cxnLst/>
            <a:rect r="r" b="b" t="t" l="l"/>
            <a:pathLst>
              <a:path h="5421448" w="9669970">
                <a:moveTo>
                  <a:pt x="0" y="0"/>
                </a:moveTo>
                <a:lnTo>
                  <a:pt x="9669970" y="0"/>
                </a:lnTo>
                <a:lnTo>
                  <a:pt x="9669970" y="5421448"/>
                </a:lnTo>
                <a:lnTo>
                  <a:pt x="0" y="54214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4690" r="0" b="-2469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2026" y="428509"/>
            <a:ext cx="2124468" cy="600191"/>
          </a:xfrm>
          <a:custGeom>
            <a:avLst/>
            <a:gdLst/>
            <a:ahLst/>
            <a:cxnLst/>
            <a:rect r="r" b="b" t="t" l="l"/>
            <a:pathLst>
              <a:path h="600191" w="2124468">
                <a:moveTo>
                  <a:pt x="0" y="0"/>
                </a:moveTo>
                <a:lnTo>
                  <a:pt x="2124469" y="0"/>
                </a:lnTo>
                <a:lnTo>
                  <a:pt x="2124469" y="600191"/>
                </a:lnTo>
                <a:lnTo>
                  <a:pt x="0" y="6001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377144" y="2139487"/>
            <a:ext cx="7028994" cy="2684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44"/>
              </a:lnSpc>
            </a:pPr>
            <a:r>
              <a:rPr lang="en-US" b="true" sz="3031" i="true">
                <a:solidFill>
                  <a:srgbClr val="022442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Be part of something extraordinary this </a:t>
            </a:r>
            <a:r>
              <a:rPr lang="en-US" b="true" sz="3031" i="true">
                <a:solidFill>
                  <a:srgbClr val="002F6C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Mother’s Day - Father’s Day!</a:t>
            </a:r>
            <a:r>
              <a:rPr lang="en-US" b="true" sz="3031" i="true">
                <a:solidFill>
                  <a:srgbClr val="022442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Donate to support LifePlan in helping people choose life and live hope-filled lives.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4390" y="5191125"/>
            <a:ext cx="5493634" cy="50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0"/>
              </a:lnSpc>
              <a:spcBef>
                <a:spcPct val="0"/>
              </a:spcBef>
            </a:pPr>
            <a:r>
              <a:rPr lang="en-US" b="true" sz="3115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Pick up a baby bottle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42026" y="5831355"/>
            <a:ext cx="5847324" cy="48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9"/>
              </a:lnSpc>
            </a:pPr>
            <a:r>
              <a:rPr lang="en-US" sz="2726">
                <a:solidFill>
                  <a:srgbClr val="606060"/>
                </a:solidFill>
                <a:latin typeface="Now"/>
                <a:ea typeface="Now"/>
                <a:cs typeface="Now"/>
                <a:sym typeface="Now"/>
              </a:rPr>
              <a:t>[PICK UP LOCATION]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18999" y="5191125"/>
            <a:ext cx="5493634" cy="50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0"/>
              </a:lnSpc>
              <a:spcBef>
                <a:spcPct val="0"/>
              </a:spcBef>
            </a:pPr>
            <a:r>
              <a:rPr lang="en-US" b="true" sz="3115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Fill your bottle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073323" y="5191125"/>
            <a:ext cx="5493634" cy="50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0"/>
              </a:lnSpc>
              <a:spcBef>
                <a:spcPct val="0"/>
              </a:spcBef>
            </a:pPr>
            <a:r>
              <a:rPr lang="en-US" b="true" sz="3115">
                <a:solidFill>
                  <a:srgbClr val="022442"/>
                </a:solidFill>
                <a:latin typeface="Now Heavy"/>
                <a:ea typeface="Now Heavy"/>
                <a:cs typeface="Now Heavy"/>
                <a:sym typeface="Now Heavy"/>
              </a:rPr>
              <a:t>Return your bottle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89350" y="5831355"/>
            <a:ext cx="5847324" cy="48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9"/>
              </a:lnSpc>
            </a:pPr>
            <a:r>
              <a:rPr lang="en-US" sz="2726">
                <a:solidFill>
                  <a:srgbClr val="606060"/>
                </a:solidFill>
                <a:latin typeface="Now"/>
                <a:ea typeface="Now"/>
                <a:cs typeface="Now"/>
                <a:sym typeface="Now"/>
              </a:rPr>
              <a:t>Fill with coins, cash, or checks.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08175" y="5831355"/>
            <a:ext cx="5847324" cy="48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9"/>
              </a:lnSpc>
            </a:pPr>
            <a:r>
              <a:rPr lang="en-US" sz="2726">
                <a:solidFill>
                  <a:srgbClr val="606060"/>
                </a:solidFill>
                <a:latin typeface="Now"/>
                <a:ea typeface="Now"/>
                <a:cs typeface="Now"/>
                <a:sym typeface="Now"/>
              </a:rPr>
              <a:t>[DROP OFF LOCATION]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377144" y="1146518"/>
            <a:ext cx="7028994" cy="726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4"/>
              </a:lnSpc>
            </a:pPr>
            <a:r>
              <a:rPr lang="en-US" b="true" sz="4031" i="true">
                <a:solidFill>
                  <a:srgbClr val="022442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[START DATE - END DATE]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DAGZju-8CHw</dc:identifier>
  <dcterms:modified xsi:type="dcterms:W3CDTF">2011-08-01T06:04:30Z</dcterms:modified>
  <cp:revision>1</cp:revision>
  <dc:title>Change for Life Powerpoint</dc:title>
</cp:coreProperties>
</file>