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</p:sldIdLst>
  <p:sldSz cx="18288000" cy="10287000"/>
  <p:notesSz cx="6858000" cy="9144000"/>
  <p:embeddedFontLst>
    <p:embeddedFont>
      <p:font typeface="Josefin Sans Bold" charset="1" panose="00000800000000000000"/>
      <p:regular r:id="rId7"/>
    </p:embeddedFont>
    <p:embeddedFont>
      <p:font typeface="Poppins Italics" charset="1" panose="00000500000000000000"/>
      <p:regular r:id="rId8"/>
    </p:embeddedFont>
    <p:embeddedFont>
      <p:font typeface="Poppins" charset="1" panose="00000500000000000000"/>
      <p:regular r:id="rId9"/>
    </p:embeddedFont>
    <p:embeddedFont>
      <p:font typeface="Poppins Bold" charset="1" panose="000008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226" t="0" r="0" b="-40536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9223994" y="1596894"/>
            <a:ext cx="8516623" cy="7541449"/>
            <a:chOff x="0" y="0"/>
            <a:chExt cx="2158551" cy="191139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158551" cy="1911392"/>
            </a:xfrm>
            <a:custGeom>
              <a:avLst/>
              <a:gdLst/>
              <a:ahLst/>
              <a:cxnLst/>
              <a:rect r="r" b="b" t="t" l="l"/>
              <a:pathLst>
                <a:path h="1911392" w="2158551">
                  <a:moveTo>
                    <a:pt x="0" y="0"/>
                  </a:moveTo>
                  <a:lnTo>
                    <a:pt x="2158551" y="0"/>
                  </a:lnTo>
                  <a:lnTo>
                    <a:pt x="2158551" y="1911392"/>
                  </a:lnTo>
                  <a:lnTo>
                    <a:pt x="0" y="1911392"/>
                  </a:lnTo>
                  <a:close/>
                </a:path>
              </a:pathLst>
            </a:custGeom>
            <a:solidFill>
              <a:srgbClr val="E2CBCD">
                <a:alpha val="55686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66675"/>
              <a:ext cx="2158551" cy="1978067"/>
            </a:xfrm>
            <a:prstGeom prst="rect">
              <a:avLst/>
            </a:prstGeom>
          </p:spPr>
          <p:txBody>
            <a:bodyPr anchor="ctr" rtlCol="false" tIns="54195" lIns="54195" bIns="54195" rIns="54195"/>
            <a:lstStyle/>
            <a:p>
              <a:pPr algn="ctr">
                <a:lnSpc>
                  <a:spcPts val="3031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9518983" y="4319497"/>
            <a:ext cx="1221387" cy="1726897"/>
          </a:xfrm>
          <a:custGeom>
            <a:avLst/>
            <a:gdLst/>
            <a:ahLst/>
            <a:cxnLst/>
            <a:rect r="r" b="b" t="t" l="l"/>
            <a:pathLst>
              <a:path h="1726897" w="1221387">
                <a:moveTo>
                  <a:pt x="0" y="0"/>
                </a:moveTo>
                <a:lnTo>
                  <a:pt x="1221387" y="0"/>
                </a:lnTo>
                <a:lnTo>
                  <a:pt x="1221387" y="1726897"/>
                </a:lnTo>
                <a:lnTo>
                  <a:pt x="0" y="17268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716991" y="6923150"/>
            <a:ext cx="1179859" cy="1758598"/>
          </a:xfrm>
          <a:custGeom>
            <a:avLst/>
            <a:gdLst/>
            <a:ahLst/>
            <a:cxnLst/>
            <a:rect r="r" b="b" t="t" l="l"/>
            <a:pathLst>
              <a:path h="1758598" w="1179859">
                <a:moveTo>
                  <a:pt x="0" y="0"/>
                </a:moveTo>
                <a:lnTo>
                  <a:pt x="1179859" y="0"/>
                </a:lnTo>
                <a:lnTo>
                  <a:pt x="1179859" y="1758598"/>
                </a:lnTo>
                <a:lnTo>
                  <a:pt x="0" y="17585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518983" y="1949092"/>
            <a:ext cx="1237413" cy="1758598"/>
          </a:xfrm>
          <a:custGeom>
            <a:avLst/>
            <a:gdLst/>
            <a:ahLst/>
            <a:cxnLst/>
            <a:rect r="r" b="b" t="t" l="l"/>
            <a:pathLst>
              <a:path h="1758598" w="1237413">
                <a:moveTo>
                  <a:pt x="0" y="0"/>
                </a:moveTo>
                <a:lnTo>
                  <a:pt x="1237413" y="0"/>
                </a:lnTo>
                <a:lnTo>
                  <a:pt x="1237413" y="1758598"/>
                </a:lnTo>
                <a:lnTo>
                  <a:pt x="0" y="17585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200121" y="1843099"/>
            <a:ext cx="6035761" cy="12652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1"/>
              </a:lnSpc>
            </a:pPr>
            <a:r>
              <a:rPr lang="en-US" b="true" sz="3679" spc="2943">
                <a:solidFill>
                  <a:srgbClr val="022442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Grab a bottle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802940" y="3210460"/>
            <a:ext cx="6830124" cy="501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9"/>
              </a:lnSpc>
            </a:pPr>
            <a:r>
              <a:rPr lang="en-US" sz="2735" i="true">
                <a:solidFill>
                  <a:srgbClr val="8A5951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[PICK UP LOCATION]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294032" y="4387556"/>
            <a:ext cx="6035761" cy="126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1"/>
              </a:lnSpc>
            </a:pPr>
            <a:r>
              <a:rPr lang="en-US" b="true" sz="3679" spc="2943">
                <a:solidFill>
                  <a:srgbClr val="022442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Fill your bottle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896850" y="5754916"/>
            <a:ext cx="6830124" cy="501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9"/>
              </a:lnSpc>
            </a:pPr>
            <a:r>
              <a:rPr lang="en-US" sz="2735" i="true">
                <a:solidFill>
                  <a:srgbClr val="8A5951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Fill with coins, cash, or checks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219216" y="6974327"/>
            <a:ext cx="6185393" cy="114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71"/>
              </a:lnSpc>
            </a:pPr>
            <a:r>
              <a:rPr lang="en-US" b="true" sz="3336" spc="2669">
                <a:solidFill>
                  <a:srgbClr val="022442"/>
                </a:solidFill>
                <a:latin typeface="Josefin Sans Bold"/>
                <a:ea typeface="Josefin Sans Bold"/>
                <a:cs typeface="Josefin Sans Bold"/>
                <a:sym typeface="Josefin Sans Bold"/>
              </a:rPr>
              <a:t>Return your bottle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896850" y="8184518"/>
            <a:ext cx="6830124" cy="501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9"/>
              </a:lnSpc>
            </a:pPr>
            <a:r>
              <a:rPr lang="en-US" sz="2735" i="true">
                <a:solidFill>
                  <a:srgbClr val="8A5951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[DROP OFF LOCATION]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-4051252" y="1863969"/>
            <a:ext cx="12352120" cy="8423031"/>
          </a:xfrm>
          <a:custGeom>
            <a:avLst/>
            <a:gdLst/>
            <a:ahLst/>
            <a:cxnLst/>
            <a:rect r="r" b="b" t="t" l="l"/>
            <a:pathLst>
              <a:path h="8423031" w="12352120">
                <a:moveTo>
                  <a:pt x="0" y="0"/>
                </a:moveTo>
                <a:lnTo>
                  <a:pt x="12352120" y="0"/>
                </a:lnTo>
                <a:lnTo>
                  <a:pt x="12352120" y="8423031"/>
                </a:lnTo>
                <a:lnTo>
                  <a:pt x="0" y="842303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175" t="0" r="-1175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738472" y="106844"/>
            <a:ext cx="8405528" cy="4712542"/>
          </a:xfrm>
          <a:custGeom>
            <a:avLst/>
            <a:gdLst/>
            <a:ahLst/>
            <a:cxnLst/>
            <a:rect r="r" b="b" t="t" l="l"/>
            <a:pathLst>
              <a:path h="4712542" w="8405528">
                <a:moveTo>
                  <a:pt x="0" y="0"/>
                </a:moveTo>
                <a:lnTo>
                  <a:pt x="8405528" y="0"/>
                </a:lnTo>
                <a:lnTo>
                  <a:pt x="8405528" y="4712542"/>
                </a:lnTo>
                <a:lnTo>
                  <a:pt x="0" y="47125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-24690" r="0" b="-2469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436322" y="4723763"/>
            <a:ext cx="4707678" cy="4988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14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You can </a:t>
            </a:r>
            <a:r>
              <a:rPr lang="en-US" sz="3142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promote life</a:t>
            </a:r>
            <a:r>
              <a:rPr lang="en-US" sz="314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in your community this </a:t>
            </a:r>
            <a:r>
              <a:rPr lang="en-US" sz="3142" b="true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MOTHER’S DAY - FATHER’S DAY</a:t>
            </a:r>
            <a:r>
              <a:rPr lang="en-US" sz="314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by giving towards LifePlan’s fight for the unborn and support for hurting mothers and families.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705312" y="9234748"/>
            <a:ext cx="7553988" cy="6387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18"/>
              </a:lnSpc>
              <a:spcBef>
                <a:spcPct val="0"/>
              </a:spcBef>
            </a:pPr>
            <a:r>
              <a:rPr lang="en-US" b="true" sz="365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www.lifeplan.org/changeforlife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338966" y="628340"/>
            <a:ext cx="8388009" cy="8341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18"/>
              </a:lnSpc>
              <a:spcBef>
                <a:spcPct val="0"/>
              </a:spcBef>
            </a:pPr>
            <a:r>
              <a:rPr lang="en-US" b="true" sz="4656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[start date - end date]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DAGZju-8CHw</dc:identifier>
  <dcterms:modified xsi:type="dcterms:W3CDTF">2011-08-01T06:04:30Z</dcterms:modified>
  <cp:revision>1</cp:revision>
  <dc:title>Change for Life Powerpoint</dc:title>
</cp:coreProperties>
</file>