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Josefin Sans Bold" charset="1" panose="00000800000000000000"/>
      <p:regular r:id="rId7"/>
    </p:embeddedFont>
    <p:embeddedFont>
      <p:font typeface="Poppins Italics" charset="1" panose="00000500000000000000"/>
      <p:regular r:id="rId8"/>
    </p:embeddedFont>
    <p:embeddedFont>
      <p:font typeface="Poppins" charset="1" panose="00000500000000000000"/>
      <p:regular r:id="rId9"/>
    </p:embeddedFont>
    <p:embeddedFont>
      <p:font typeface="Poppins Bold" charset="1" panose="000008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35133" y="3345113"/>
            <a:ext cx="8763087" cy="6941887"/>
          </a:xfrm>
          <a:custGeom>
            <a:avLst/>
            <a:gdLst/>
            <a:ahLst/>
            <a:cxnLst/>
            <a:rect r="r" b="b" t="t" l="l"/>
            <a:pathLst>
              <a:path h="6941887" w="8763087">
                <a:moveTo>
                  <a:pt x="0" y="0"/>
                </a:moveTo>
                <a:lnTo>
                  <a:pt x="8763088" y="0"/>
                </a:lnTo>
                <a:lnTo>
                  <a:pt x="8763088" y="6941887"/>
                </a:lnTo>
                <a:lnTo>
                  <a:pt x="0" y="6941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66" t="0" r="-1245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1299" y="0"/>
            <a:ext cx="8372701" cy="4263222"/>
          </a:xfrm>
          <a:custGeom>
            <a:avLst/>
            <a:gdLst/>
            <a:ahLst/>
            <a:cxnLst/>
            <a:rect r="r" b="b" t="t" l="l"/>
            <a:pathLst>
              <a:path h="4263222" w="8372701">
                <a:moveTo>
                  <a:pt x="0" y="0"/>
                </a:moveTo>
                <a:lnTo>
                  <a:pt x="8372701" y="0"/>
                </a:lnTo>
                <a:lnTo>
                  <a:pt x="8372701" y="4263222"/>
                </a:lnTo>
                <a:lnTo>
                  <a:pt x="0" y="42632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8044" r="0" b="-36434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921081" y="1572078"/>
            <a:ext cx="7983075" cy="7481068"/>
            <a:chOff x="0" y="0"/>
            <a:chExt cx="10644100" cy="997475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0644100" cy="9974758"/>
              <a:chOff x="0" y="0"/>
              <a:chExt cx="2158551" cy="2022813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158551" cy="2022813"/>
              </a:xfrm>
              <a:custGeom>
                <a:avLst/>
                <a:gdLst/>
                <a:ahLst/>
                <a:cxnLst/>
                <a:rect r="r" b="b" t="t" l="l"/>
                <a:pathLst>
                  <a:path h="2022813" w="2158551">
                    <a:moveTo>
                      <a:pt x="0" y="0"/>
                    </a:moveTo>
                    <a:lnTo>
                      <a:pt x="2158551" y="0"/>
                    </a:lnTo>
                    <a:lnTo>
                      <a:pt x="2158551" y="2022813"/>
                    </a:lnTo>
                    <a:lnTo>
                      <a:pt x="0" y="2022813"/>
                    </a:lnTo>
                    <a:close/>
                  </a:path>
                </a:pathLst>
              </a:custGeom>
              <a:solidFill>
                <a:srgbClr val="E2CBCD">
                  <a:alpha val="55686"/>
                </a:srgbClr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66675"/>
                <a:ext cx="2158551" cy="208948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31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368677" y="3402717"/>
              <a:ext cx="1526493" cy="2158281"/>
            </a:xfrm>
            <a:custGeom>
              <a:avLst/>
              <a:gdLst/>
              <a:ahLst/>
              <a:cxnLst/>
              <a:rect r="r" b="b" t="t" l="l"/>
              <a:pathLst>
                <a:path h="2158281" w="1526493">
                  <a:moveTo>
                    <a:pt x="0" y="0"/>
                  </a:moveTo>
                  <a:lnTo>
                    <a:pt x="1526494" y="0"/>
                  </a:lnTo>
                  <a:lnTo>
                    <a:pt x="1526494" y="2158281"/>
                  </a:lnTo>
                  <a:lnTo>
                    <a:pt x="0" y="21582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616149" y="6656771"/>
              <a:ext cx="1474591" cy="2197900"/>
            </a:xfrm>
            <a:custGeom>
              <a:avLst/>
              <a:gdLst/>
              <a:ahLst/>
              <a:cxnLst/>
              <a:rect r="r" b="b" t="t" l="l"/>
              <a:pathLst>
                <a:path h="2197900" w="1474591">
                  <a:moveTo>
                    <a:pt x="0" y="0"/>
                  </a:moveTo>
                  <a:lnTo>
                    <a:pt x="1474591" y="0"/>
                  </a:lnTo>
                  <a:lnTo>
                    <a:pt x="1474591" y="2197900"/>
                  </a:lnTo>
                  <a:lnTo>
                    <a:pt x="0" y="2197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68677" y="440179"/>
              <a:ext cx="1546523" cy="2197900"/>
            </a:xfrm>
            <a:custGeom>
              <a:avLst/>
              <a:gdLst/>
              <a:ahLst/>
              <a:cxnLst/>
              <a:rect r="r" b="b" t="t" l="l"/>
              <a:pathLst>
                <a:path h="2197900" w="1546523">
                  <a:moveTo>
                    <a:pt x="0" y="0"/>
                  </a:moveTo>
                  <a:lnTo>
                    <a:pt x="1546523" y="0"/>
                  </a:lnTo>
                  <a:lnTo>
                    <a:pt x="1546523" y="2197901"/>
                  </a:lnTo>
                  <a:lnTo>
                    <a:pt x="0" y="2197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2469769" y="317219"/>
              <a:ext cx="7543512" cy="15719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28"/>
                </a:lnSpc>
              </a:pPr>
              <a:r>
                <a:rPr lang="en-US" b="true" sz="3449" spc="2759">
                  <a:solidFill>
                    <a:srgbClr val="022442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Grab a bottle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973370" y="2047579"/>
              <a:ext cx="8536309" cy="595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89"/>
                </a:lnSpc>
              </a:pPr>
              <a:r>
                <a:rPr lang="en-US" sz="2563" i="true">
                  <a:solidFill>
                    <a:srgbClr val="8A5951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[PICK UP LOCATION]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2587139" y="3497288"/>
              <a:ext cx="7543512" cy="15719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28"/>
                </a:lnSpc>
              </a:pPr>
              <a:r>
                <a:rPr lang="en-US" b="true" sz="3449" spc="2759">
                  <a:solidFill>
                    <a:srgbClr val="022442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Fill your bottle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090740" y="5227648"/>
              <a:ext cx="8536309" cy="595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89"/>
                </a:lnSpc>
              </a:pPr>
              <a:r>
                <a:rPr lang="en-US" sz="2563" i="true">
                  <a:solidFill>
                    <a:srgbClr val="8A5951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Fill with coins, cash, or checks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2493634" y="6737388"/>
              <a:ext cx="7730522" cy="1414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79"/>
                </a:lnSpc>
              </a:pPr>
              <a:r>
                <a:rPr lang="en-US" b="true" sz="3127" spc="2502">
                  <a:solidFill>
                    <a:srgbClr val="022442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Return your bottle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2090740" y="8264171"/>
              <a:ext cx="8536309" cy="595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89"/>
                </a:lnSpc>
              </a:pPr>
              <a:r>
                <a:rPr lang="en-US" sz="2563" i="true">
                  <a:solidFill>
                    <a:srgbClr val="8A5951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[DROP OFF LOCATION]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957650" y="4469284"/>
            <a:ext cx="4963431" cy="4817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9"/>
              </a:lnSpc>
            </a:pPr>
            <a:r>
              <a:rPr lang="en-US" sz="3042">
                <a:solidFill>
                  <a:srgbClr val="8A5951"/>
                </a:solidFill>
                <a:latin typeface="Poppins"/>
                <a:ea typeface="Poppins"/>
                <a:cs typeface="Poppins"/>
                <a:sym typeface="Poppins"/>
              </a:rPr>
              <a:t>You can </a:t>
            </a:r>
            <a:r>
              <a:rPr lang="en-US" sz="3042" b="true">
                <a:solidFill>
                  <a:srgbClr val="8A5951"/>
                </a:solidFill>
                <a:latin typeface="Poppins Bold"/>
                <a:ea typeface="Poppins Bold"/>
                <a:cs typeface="Poppins Bold"/>
                <a:sym typeface="Poppins Bold"/>
              </a:rPr>
              <a:t>promote life</a:t>
            </a:r>
            <a:r>
              <a:rPr lang="en-US" sz="3042">
                <a:solidFill>
                  <a:srgbClr val="8A5951"/>
                </a:solidFill>
                <a:latin typeface="Poppins"/>
                <a:ea typeface="Poppins"/>
                <a:cs typeface="Poppins"/>
                <a:sym typeface="Poppins"/>
              </a:rPr>
              <a:t> in your community this </a:t>
            </a:r>
            <a:r>
              <a:rPr lang="en-US" sz="3042" b="true">
                <a:solidFill>
                  <a:srgbClr val="8A5951"/>
                </a:solidFill>
                <a:latin typeface="Poppins Bold"/>
                <a:ea typeface="Poppins Bold"/>
                <a:cs typeface="Poppins Bold"/>
                <a:sym typeface="Poppins Bold"/>
              </a:rPr>
              <a:t>MOTHER’S DAY - FATHER’S DAY</a:t>
            </a:r>
            <a:r>
              <a:rPr lang="en-US" sz="3042">
                <a:solidFill>
                  <a:srgbClr val="8A595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4259"/>
              </a:lnSpc>
            </a:pPr>
            <a:r>
              <a:rPr lang="en-US" sz="3042">
                <a:solidFill>
                  <a:srgbClr val="8A5951"/>
                </a:solidFill>
                <a:latin typeface="Poppins"/>
                <a:ea typeface="Poppins"/>
                <a:cs typeface="Poppins"/>
                <a:sym typeface="Poppins"/>
              </a:rPr>
              <a:t>by giving towards LifePlan’s fight for the unborn and support for hurting mothers and families.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135624" y="574439"/>
            <a:ext cx="7553988" cy="784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8"/>
              </a:lnSpc>
              <a:spcBef>
                <a:spcPct val="0"/>
              </a:spcBef>
            </a:pPr>
            <a:r>
              <a:rPr lang="en-US" b="true" sz="4356">
                <a:solidFill>
                  <a:srgbClr val="8A5951"/>
                </a:solidFill>
                <a:latin typeface="Poppins Bold"/>
                <a:ea typeface="Poppins Bold"/>
                <a:cs typeface="Poppins Bold"/>
                <a:sym typeface="Poppins Bold"/>
              </a:rPr>
              <a:t>[START DATE-END DATE]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135624" y="9153525"/>
            <a:ext cx="7553988" cy="659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8"/>
              </a:lnSpc>
              <a:spcBef>
                <a:spcPct val="0"/>
              </a:spcBef>
            </a:pPr>
            <a:r>
              <a:rPr lang="en-US" sz="3656" i="true">
                <a:solidFill>
                  <a:srgbClr val="8A5951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www.lifeplan.org/changeforlife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DAGZju-8CHw</dc:identifier>
  <dcterms:modified xsi:type="dcterms:W3CDTF">2011-08-01T06:04:30Z</dcterms:modified>
  <cp:revision>1</cp:revision>
  <dc:title>Change for Life Powerpoint</dc:title>
</cp:coreProperties>
</file>