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Josefin Sans Bold" charset="1" panose="00000800000000000000"/>
      <p:regular r:id="rId7"/>
    </p:embeddedFont>
    <p:embeddedFont>
      <p:font typeface="Poppins" charset="1" panose="00000500000000000000"/>
      <p:regular r:id="rId8"/>
    </p:embeddedFont>
    <p:embeddedFont>
      <p:font typeface="Poppins Bold" charset="1" panose="00000800000000000000"/>
      <p:regular r:id="rId9"/>
    </p:embeddedFont>
    <p:embeddedFont>
      <p:font typeface="Montserrat" charset="1" panose="00000500000000000000"/>
      <p:regular r:id="rId10"/>
    </p:embeddedFont>
    <p:embeddedFont>
      <p:font typeface="Montserrat Bold" charset="1" panose="000008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9313" r="0" b="-931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40962" y="26990"/>
            <a:ext cx="2547038" cy="1115745"/>
          </a:xfrm>
          <a:custGeom>
            <a:avLst/>
            <a:gdLst/>
            <a:ahLst/>
            <a:cxnLst/>
            <a:rect r="r" b="b" t="t" l="l"/>
            <a:pathLst>
              <a:path h="1115745" w="2547038">
                <a:moveTo>
                  <a:pt x="0" y="0"/>
                </a:moveTo>
                <a:lnTo>
                  <a:pt x="2547038" y="0"/>
                </a:lnTo>
                <a:lnTo>
                  <a:pt x="2547038" y="1115745"/>
                </a:lnTo>
                <a:lnTo>
                  <a:pt x="0" y="11157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1633" r="0" b="-66648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436780" y="2219777"/>
            <a:ext cx="8195748" cy="7680227"/>
            <a:chOff x="0" y="0"/>
            <a:chExt cx="10927664" cy="10240302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0927664" cy="10240302"/>
              <a:chOff x="0" y="0"/>
              <a:chExt cx="2158551" cy="202277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2158551" cy="2022776"/>
              </a:xfrm>
              <a:custGeom>
                <a:avLst/>
                <a:gdLst/>
                <a:ahLst/>
                <a:cxnLst/>
                <a:rect r="r" b="b" t="t" l="l"/>
                <a:pathLst>
                  <a:path h="2022776" w="2158551">
                    <a:moveTo>
                      <a:pt x="0" y="0"/>
                    </a:moveTo>
                    <a:lnTo>
                      <a:pt x="2158551" y="0"/>
                    </a:lnTo>
                    <a:lnTo>
                      <a:pt x="2158551" y="2022776"/>
                    </a:lnTo>
                    <a:lnTo>
                      <a:pt x="0" y="2022776"/>
                    </a:lnTo>
                    <a:close/>
                  </a:path>
                </a:pathLst>
              </a:custGeom>
              <a:solidFill>
                <a:srgbClr val="095D40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66675"/>
                <a:ext cx="2158551" cy="20894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31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0" y="163605"/>
              <a:ext cx="2025942" cy="2025942"/>
            </a:xfrm>
            <a:custGeom>
              <a:avLst/>
              <a:gdLst/>
              <a:ahLst/>
              <a:cxnLst/>
              <a:rect r="r" b="b" t="t" l="l"/>
              <a:pathLst>
                <a:path h="2025942" w="2025942">
                  <a:moveTo>
                    <a:pt x="0" y="0"/>
                  </a:moveTo>
                  <a:lnTo>
                    <a:pt x="2025942" y="0"/>
                  </a:lnTo>
                  <a:lnTo>
                    <a:pt x="2025942" y="2025942"/>
                  </a:lnTo>
                  <a:lnTo>
                    <a:pt x="0" y="2025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428393"/>
              <a:ext cx="2025942" cy="2025942"/>
            </a:xfrm>
            <a:custGeom>
              <a:avLst/>
              <a:gdLst/>
              <a:ahLst/>
              <a:cxnLst/>
              <a:rect r="r" b="b" t="t" l="l"/>
              <a:pathLst>
                <a:path h="2025942" w="2025942">
                  <a:moveTo>
                    <a:pt x="0" y="0"/>
                  </a:moveTo>
                  <a:lnTo>
                    <a:pt x="2025942" y="0"/>
                  </a:lnTo>
                  <a:lnTo>
                    <a:pt x="2025942" y="2025941"/>
                  </a:lnTo>
                  <a:lnTo>
                    <a:pt x="0" y="202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6673359"/>
              <a:ext cx="2007563" cy="2007563"/>
            </a:xfrm>
            <a:custGeom>
              <a:avLst/>
              <a:gdLst/>
              <a:ahLst/>
              <a:cxnLst/>
              <a:rect r="r" b="b" t="t" l="l"/>
              <a:pathLst>
                <a:path h="2007563" w="2007563">
                  <a:moveTo>
                    <a:pt x="0" y="0"/>
                  </a:moveTo>
                  <a:lnTo>
                    <a:pt x="2007563" y="0"/>
                  </a:lnTo>
                  <a:lnTo>
                    <a:pt x="2007563" y="2007563"/>
                  </a:lnTo>
                  <a:lnTo>
                    <a:pt x="0" y="2007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2535564" y="337478"/>
              <a:ext cx="7744474" cy="1601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57"/>
                </a:lnSpc>
              </a:pPr>
              <a:r>
                <a:rPr lang="en-US" b="true" sz="3541" spc="2832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Grab a bottle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025942" y="2113683"/>
              <a:ext cx="8763720" cy="5946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85"/>
                </a:lnSpc>
              </a:pPr>
              <a:r>
                <a:rPr lang="en-US" sz="263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[Pick-Up Location]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2656061" y="3602266"/>
              <a:ext cx="7744474" cy="1601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57"/>
                </a:lnSpc>
              </a:pPr>
              <a:r>
                <a:rPr lang="en-US" b="true" sz="3541" spc="2832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Fill your bottle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146439" y="5378470"/>
              <a:ext cx="8763720" cy="5946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85"/>
                </a:lnSpc>
              </a:pPr>
              <a:r>
                <a:rPr lang="en-US" sz="263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Fill with coins, cash, or checks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2560065" y="6928176"/>
              <a:ext cx="7936466" cy="14407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95"/>
                </a:lnSpc>
              </a:pPr>
              <a:r>
                <a:rPr lang="en-US" b="true" sz="3211" spc="2568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Return your bottle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2146439" y="8495887"/>
              <a:ext cx="8763720" cy="5946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85"/>
                </a:lnSpc>
              </a:pPr>
              <a:r>
                <a:rPr lang="en-US" sz="263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[Drop Off Location]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-707581" y="5699638"/>
            <a:ext cx="5453708" cy="4970536"/>
          </a:xfrm>
          <a:custGeom>
            <a:avLst/>
            <a:gdLst/>
            <a:ahLst/>
            <a:cxnLst/>
            <a:rect r="r" b="b" t="t" l="l"/>
            <a:pathLst>
              <a:path h="4970536" w="5453708">
                <a:moveTo>
                  <a:pt x="0" y="0"/>
                </a:moveTo>
                <a:lnTo>
                  <a:pt x="5453708" y="0"/>
                </a:lnTo>
                <a:lnTo>
                  <a:pt x="5453708" y="4970536"/>
                </a:lnTo>
                <a:lnTo>
                  <a:pt x="0" y="49705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3074" r="0" b="-51356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69294" y="3970007"/>
            <a:ext cx="7894594" cy="319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99"/>
              </a:lnSpc>
            </a:pPr>
            <a:r>
              <a:rPr lang="en-US" sz="3642">
                <a:solidFill>
                  <a:srgbClr val="095D40"/>
                </a:solidFill>
                <a:latin typeface="Poppins"/>
                <a:ea typeface="Poppins"/>
                <a:cs typeface="Poppins"/>
                <a:sym typeface="Poppins"/>
              </a:rPr>
              <a:t>You can </a:t>
            </a:r>
            <a:r>
              <a:rPr lang="en-US" b="true" sz="3642">
                <a:solidFill>
                  <a:srgbClr val="095D40"/>
                </a:solidFill>
                <a:latin typeface="Poppins Bold"/>
                <a:ea typeface="Poppins Bold"/>
                <a:cs typeface="Poppins Bold"/>
                <a:sym typeface="Poppins Bold"/>
              </a:rPr>
              <a:t>promote life</a:t>
            </a:r>
            <a:r>
              <a:rPr lang="en-US" sz="3642">
                <a:solidFill>
                  <a:srgbClr val="095D40"/>
                </a:solidFill>
                <a:latin typeface="Poppins"/>
                <a:ea typeface="Poppins"/>
                <a:cs typeface="Poppins"/>
                <a:sym typeface="Poppins"/>
              </a:rPr>
              <a:t> in your community by giving towards </a:t>
            </a:r>
            <a:r>
              <a:rPr lang="en-US" b="true" sz="3642">
                <a:solidFill>
                  <a:srgbClr val="095D40"/>
                </a:solidFill>
                <a:latin typeface="Poppins Bold"/>
                <a:ea typeface="Poppins Bold"/>
                <a:cs typeface="Poppins Bold"/>
                <a:sym typeface="Poppins Bold"/>
              </a:rPr>
              <a:t>LifePlan’s fight for the unborn</a:t>
            </a:r>
            <a:r>
              <a:rPr lang="en-US" sz="3642">
                <a:solidFill>
                  <a:srgbClr val="095D40"/>
                </a:solidFill>
                <a:latin typeface="Poppins"/>
                <a:ea typeface="Poppins"/>
                <a:cs typeface="Poppins"/>
                <a:sym typeface="Poppins"/>
              </a:rPr>
              <a:t> and support for hurting </a:t>
            </a:r>
          </a:p>
          <a:p>
            <a:pPr algn="r">
              <a:lnSpc>
                <a:spcPts val="5099"/>
              </a:lnSpc>
            </a:pPr>
            <a:r>
              <a:rPr lang="en-US" sz="3642">
                <a:solidFill>
                  <a:srgbClr val="095D40"/>
                </a:solidFill>
                <a:latin typeface="Poppins"/>
                <a:ea typeface="Poppins"/>
                <a:cs typeface="Poppins"/>
                <a:sym typeface="Poppins"/>
              </a:rPr>
              <a:t>                      mothers and families.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436780" y="1225834"/>
            <a:ext cx="8195748" cy="747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65"/>
              </a:lnSpc>
              <a:spcBef>
                <a:spcPct val="0"/>
              </a:spcBef>
            </a:pPr>
            <a:r>
              <a:rPr lang="en-US" b="true" sz="4332">
                <a:solidFill>
                  <a:srgbClr val="095D40"/>
                </a:solidFill>
                <a:latin typeface="Poppins Bold"/>
                <a:ea typeface="Poppins Bold"/>
                <a:cs typeface="Poppins Bold"/>
                <a:sym typeface="Poppins Bold"/>
              </a:rPr>
              <a:t>[Start date - End date]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96517" y="1017252"/>
            <a:ext cx="5140753" cy="1359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232"/>
              </a:lnSpc>
            </a:pPr>
            <a:r>
              <a:rPr lang="en-US" sz="8023" spc="-786">
                <a:solidFill>
                  <a:srgbClr val="CE0000"/>
                </a:solidFill>
                <a:latin typeface="Montserrat"/>
                <a:ea typeface="Montserrat"/>
                <a:cs typeface="Montserrat"/>
                <a:sym typeface="Montserrat"/>
              </a:rPr>
              <a:t>Change for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96517" y="1673635"/>
            <a:ext cx="3715588" cy="2253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27"/>
              </a:lnSpc>
            </a:pPr>
            <a:r>
              <a:rPr lang="en-US" b="true" sz="13162" spc="-1289">
                <a:solidFill>
                  <a:srgbClr val="CE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092532" y="1689131"/>
            <a:ext cx="5767603" cy="2238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83"/>
              </a:lnSpc>
            </a:pPr>
            <a:r>
              <a:rPr lang="en-US" b="true" sz="13202" spc="-1293">
                <a:solidFill>
                  <a:srgbClr val="CE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IFE</a:t>
            </a:r>
          </a:p>
        </p:txBody>
      </p:sp>
      <p:sp>
        <p:nvSpPr>
          <p:cNvPr name="Freeform 23" id="23"/>
          <p:cNvSpPr/>
          <p:nvPr/>
        </p:nvSpPr>
        <p:spPr>
          <a:xfrm flipH="true" flipV="false" rot="0">
            <a:off x="4009741" y="-164633"/>
            <a:ext cx="4965333" cy="4425353"/>
          </a:xfrm>
          <a:custGeom>
            <a:avLst/>
            <a:gdLst/>
            <a:ahLst/>
            <a:cxnLst/>
            <a:rect r="r" b="b" t="t" l="l"/>
            <a:pathLst>
              <a:path h="4425353" w="4965333">
                <a:moveTo>
                  <a:pt x="4965333" y="0"/>
                </a:moveTo>
                <a:lnTo>
                  <a:pt x="0" y="0"/>
                </a:lnTo>
                <a:lnTo>
                  <a:pt x="0" y="4425352"/>
                </a:lnTo>
                <a:lnTo>
                  <a:pt x="4965333" y="4425352"/>
                </a:lnTo>
                <a:lnTo>
                  <a:pt x="4965333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DAGZju-8CHw</dc:identifier>
  <dcterms:modified xsi:type="dcterms:W3CDTF">2011-08-01T06:04:30Z</dcterms:modified>
  <cp:revision>1</cp:revision>
  <dc:title>Change for Life Powerpoint</dc:title>
</cp:coreProperties>
</file>