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Poppins Bold Italics" charset="1" panose="00000800000000000000"/>
      <p:regular r:id="rId7"/>
    </p:embeddedFont>
    <p:embeddedFont>
      <p:font typeface="Now Heavy" charset="1" panose="00000A00000000000000"/>
      <p:regular r:id="rId8"/>
    </p:embeddedFont>
    <p:embeddedFont>
      <p:font typeface="Poppins Italics" charset="1" panose="00000500000000000000"/>
      <p:regular r:id="rId9"/>
    </p:embeddedFont>
    <p:embeddedFont>
      <p:font typeface="Now" charset="1" panose="000005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D110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144000" y="-2202314"/>
            <a:ext cx="9880583" cy="12192313"/>
          </a:xfrm>
          <a:custGeom>
            <a:avLst/>
            <a:gdLst/>
            <a:ahLst/>
            <a:cxnLst/>
            <a:rect r="r" b="b" t="t" l="l"/>
            <a:pathLst>
              <a:path h="12192313" w="9880583">
                <a:moveTo>
                  <a:pt x="0" y="0"/>
                </a:moveTo>
                <a:lnTo>
                  <a:pt x="9880583" y="0"/>
                </a:lnTo>
                <a:lnTo>
                  <a:pt x="9880583" y="12192313"/>
                </a:lnTo>
                <a:lnTo>
                  <a:pt x="0" y="121923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36" t="-116941" r="-344315" b="-12103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-109626" y="-137468"/>
            <a:ext cx="9253626" cy="10127467"/>
          </a:xfrm>
          <a:custGeom>
            <a:avLst/>
            <a:gdLst/>
            <a:ahLst/>
            <a:cxnLst/>
            <a:rect r="r" b="b" t="t" l="l"/>
            <a:pathLst>
              <a:path h="10127467" w="9253626">
                <a:moveTo>
                  <a:pt x="0" y="0"/>
                </a:moveTo>
                <a:lnTo>
                  <a:pt x="9253626" y="0"/>
                </a:lnTo>
                <a:lnTo>
                  <a:pt x="9253626" y="10127467"/>
                </a:lnTo>
                <a:lnTo>
                  <a:pt x="0" y="101274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9000"/>
            </a:blip>
            <a:stretch>
              <a:fillRect l="-40028" t="0" r="-35738" b="-700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697447" y="8846403"/>
            <a:ext cx="5378184" cy="709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518"/>
              </a:lnSpc>
            </a:pPr>
            <a:r>
              <a:rPr lang="en-US" b="true" sz="3942" i="true">
                <a:solidFill>
                  <a:srgbClr val="FFFFFF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www.lifeplan.org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422737" y="260426"/>
            <a:ext cx="8721263" cy="4068137"/>
          </a:xfrm>
          <a:custGeom>
            <a:avLst/>
            <a:gdLst/>
            <a:ahLst/>
            <a:cxnLst/>
            <a:rect r="r" b="b" t="t" l="l"/>
            <a:pathLst>
              <a:path h="4068137" w="8721263">
                <a:moveTo>
                  <a:pt x="0" y="0"/>
                </a:moveTo>
                <a:lnTo>
                  <a:pt x="8721263" y="0"/>
                </a:lnTo>
                <a:lnTo>
                  <a:pt x="8721263" y="4068137"/>
                </a:lnTo>
                <a:lnTo>
                  <a:pt x="0" y="40681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39771" r="0" b="-39771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847362" y="4530498"/>
            <a:ext cx="4228270" cy="4228270"/>
          </a:xfrm>
          <a:custGeom>
            <a:avLst/>
            <a:gdLst/>
            <a:ahLst/>
            <a:cxnLst/>
            <a:rect r="r" b="b" t="t" l="l"/>
            <a:pathLst>
              <a:path h="4228270" w="4228270">
                <a:moveTo>
                  <a:pt x="0" y="0"/>
                </a:moveTo>
                <a:lnTo>
                  <a:pt x="4228270" y="0"/>
                </a:lnTo>
                <a:lnTo>
                  <a:pt x="4228270" y="4228270"/>
                </a:lnTo>
                <a:lnTo>
                  <a:pt x="0" y="42282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432835" y="5398059"/>
            <a:ext cx="5443087" cy="729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606"/>
              </a:lnSpc>
              <a:spcBef>
                <a:spcPct val="0"/>
              </a:spcBef>
            </a:pPr>
            <a:r>
              <a:rPr lang="en-US" b="true" sz="4312" strike="noStrike" u="none">
                <a:solidFill>
                  <a:srgbClr val="8A5951"/>
                </a:solidFill>
                <a:latin typeface="Now Heavy"/>
                <a:ea typeface="Now Heavy"/>
                <a:cs typeface="Now Heavy"/>
                <a:sym typeface="Now Heavy"/>
              </a:rPr>
              <a:t>Fill your bottle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432835" y="3128982"/>
            <a:ext cx="6654135" cy="727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606"/>
              </a:lnSpc>
              <a:spcBef>
                <a:spcPct val="0"/>
              </a:spcBef>
            </a:pPr>
            <a:r>
              <a:rPr lang="en-US" b="true" sz="4312">
                <a:solidFill>
                  <a:srgbClr val="8A5951"/>
                </a:solidFill>
                <a:latin typeface="Now Heavy"/>
                <a:ea typeface="Now Heavy"/>
                <a:cs typeface="Now Heavy"/>
                <a:sym typeface="Now Heavy"/>
              </a:rPr>
              <a:t>Pick up a baby bottle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432835" y="7958399"/>
            <a:ext cx="5443087" cy="729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606"/>
              </a:lnSpc>
              <a:spcBef>
                <a:spcPct val="0"/>
              </a:spcBef>
            </a:pPr>
            <a:r>
              <a:rPr lang="en-US" b="true" sz="4312" strike="noStrike" u="none">
                <a:solidFill>
                  <a:srgbClr val="8A5951"/>
                </a:solidFill>
                <a:latin typeface="Now Heavy"/>
                <a:ea typeface="Now Heavy"/>
                <a:cs typeface="Now Heavy"/>
                <a:sym typeface="Now Heavy"/>
              </a:rPr>
              <a:t>Return your bottle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402142" y="354640"/>
            <a:ext cx="8546989" cy="23725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79"/>
              </a:lnSpc>
            </a:pPr>
            <a:r>
              <a:rPr lang="en-US" sz="3342" i="true">
                <a:solidFill>
                  <a:srgbClr val="8A5951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You can </a:t>
            </a:r>
            <a:r>
              <a:rPr lang="en-US" b="true" sz="3342" i="true">
                <a:solidFill>
                  <a:srgbClr val="FFBC1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promote life</a:t>
            </a:r>
            <a:r>
              <a:rPr lang="en-US" b="true" sz="3342" i="true">
                <a:solidFill>
                  <a:srgbClr val="8A5951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3342" i="true">
                <a:solidFill>
                  <a:srgbClr val="8A5951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in your community by giving towards LifePlan’s fight for the unborn and support for hurting mothers and families.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64304" y="4191637"/>
            <a:ext cx="6515919" cy="5429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6"/>
              </a:lnSpc>
            </a:pPr>
            <a:r>
              <a:rPr lang="en-US" sz="3037">
                <a:solidFill>
                  <a:srgbClr val="CC878C"/>
                </a:solidFill>
                <a:latin typeface="Now"/>
                <a:ea typeface="Now"/>
                <a:cs typeface="Now"/>
                <a:sym typeface="Now"/>
              </a:rPr>
              <a:t>[PICK UP LOCATION]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228172" y="6332628"/>
            <a:ext cx="5063462" cy="11159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6"/>
              </a:lnSpc>
            </a:pPr>
            <a:r>
              <a:rPr lang="en-US" sz="3037">
                <a:solidFill>
                  <a:srgbClr val="CC878C"/>
                </a:solidFill>
                <a:latin typeface="Now"/>
                <a:ea typeface="Now"/>
                <a:cs typeface="Now"/>
                <a:sym typeface="Now"/>
              </a:rPr>
              <a:t>Fill with coins, cash, or checks.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501943" y="9012914"/>
            <a:ext cx="6515919" cy="5429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6"/>
              </a:lnSpc>
            </a:pPr>
            <a:r>
              <a:rPr lang="en-US" sz="3037">
                <a:solidFill>
                  <a:srgbClr val="CC878C"/>
                </a:solidFill>
                <a:latin typeface="Now"/>
                <a:ea typeface="Now"/>
                <a:cs typeface="Now"/>
                <a:sym typeface="Now"/>
              </a:rPr>
              <a:t>[DROP OFF LOCATION]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DAGZju-8CHw</dc:identifier>
  <dcterms:modified xsi:type="dcterms:W3CDTF">2011-08-01T06:04:30Z</dcterms:modified>
  <cp:revision>1</cp:revision>
  <dc:title>Change for Life Powerpoint</dc:title>
</cp:coreProperties>
</file>