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Josefin Sans Bold" charset="1" panose="00000800000000000000"/>
      <p:regular r:id="rId7"/>
    </p:embeddedFont>
    <p:embeddedFont>
      <p:font typeface="Poppins" charset="1" panose="00000500000000000000"/>
      <p:regular r:id="rId8"/>
    </p:embeddedFont>
    <p:embeddedFont>
      <p:font typeface="Poppins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022420" y="-224993"/>
            <a:ext cx="7287274" cy="10668237"/>
          </a:xfrm>
          <a:custGeom>
            <a:avLst/>
            <a:gdLst/>
            <a:ahLst/>
            <a:cxnLst/>
            <a:rect r="r" b="b" t="t" l="l"/>
            <a:pathLst>
              <a:path h="10668237" w="7287274">
                <a:moveTo>
                  <a:pt x="0" y="0"/>
                </a:moveTo>
                <a:lnTo>
                  <a:pt x="7287274" y="0"/>
                </a:lnTo>
                <a:lnTo>
                  <a:pt x="7287274" y="10668237"/>
                </a:lnTo>
                <a:lnTo>
                  <a:pt x="0" y="10668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7" t="-3670" r="-49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692011" y="1028700"/>
            <a:ext cx="8195748" cy="7680227"/>
            <a:chOff x="0" y="0"/>
            <a:chExt cx="10927664" cy="10240302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10927664" cy="10240302"/>
              <a:chOff x="0" y="0"/>
              <a:chExt cx="2158551" cy="202277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2158551" cy="2022776"/>
              </a:xfrm>
              <a:custGeom>
                <a:avLst/>
                <a:gdLst/>
                <a:ahLst/>
                <a:cxnLst/>
                <a:rect r="r" b="b" t="t" l="l"/>
                <a:pathLst>
                  <a:path h="2022776" w="2158551">
                    <a:moveTo>
                      <a:pt x="0" y="0"/>
                    </a:moveTo>
                    <a:lnTo>
                      <a:pt x="2158551" y="0"/>
                    </a:lnTo>
                    <a:lnTo>
                      <a:pt x="2158551" y="2022776"/>
                    </a:lnTo>
                    <a:lnTo>
                      <a:pt x="0" y="2022776"/>
                    </a:lnTo>
                    <a:close/>
                  </a:path>
                </a:pathLst>
              </a:custGeom>
              <a:solidFill>
                <a:srgbClr val="8A5951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66675"/>
                <a:ext cx="2158551" cy="20894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31"/>
                  </a:lnSpc>
                </a:pPr>
              </a:p>
            </p:txBody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0" y="163605"/>
              <a:ext cx="2025942" cy="2025942"/>
            </a:xfrm>
            <a:custGeom>
              <a:avLst/>
              <a:gdLst/>
              <a:ahLst/>
              <a:cxnLst/>
              <a:rect r="r" b="b" t="t" l="l"/>
              <a:pathLst>
                <a:path h="2025942" w="2025942">
                  <a:moveTo>
                    <a:pt x="0" y="0"/>
                  </a:moveTo>
                  <a:lnTo>
                    <a:pt x="2025942" y="0"/>
                  </a:lnTo>
                  <a:lnTo>
                    <a:pt x="2025942" y="2025942"/>
                  </a:lnTo>
                  <a:lnTo>
                    <a:pt x="0" y="2025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3428393"/>
              <a:ext cx="2025942" cy="2025942"/>
            </a:xfrm>
            <a:custGeom>
              <a:avLst/>
              <a:gdLst/>
              <a:ahLst/>
              <a:cxnLst/>
              <a:rect r="r" b="b" t="t" l="l"/>
              <a:pathLst>
                <a:path h="2025942" w="2025942">
                  <a:moveTo>
                    <a:pt x="0" y="0"/>
                  </a:moveTo>
                  <a:lnTo>
                    <a:pt x="2025942" y="0"/>
                  </a:lnTo>
                  <a:lnTo>
                    <a:pt x="2025942" y="2025941"/>
                  </a:lnTo>
                  <a:lnTo>
                    <a:pt x="0" y="2025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6673359"/>
              <a:ext cx="2007563" cy="2007563"/>
            </a:xfrm>
            <a:custGeom>
              <a:avLst/>
              <a:gdLst/>
              <a:ahLst/>
              <a:cxnLst/>
              <a:rect r="r" b="b" t="t" l="l"/>
              <a:pathLst>
                <a:path h="2007563" w="2007563">
                  <a:moveTo>
                    <a:pt x="0" y="0"/>
                  </a:moveTo>
                  <a:lnTo>
                    <a:pt x="2007563" y="0"/>
                  </a:lnTo>
                  <a:lnTo>
                    <a:pt x="2007563" y="2007563"/>
                  </a:lnTo>
                  <a:lnTo>
                    <a:pt x="0" y="2007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2535564" y="337478"/>
              <a:ext cx="7744474" cy="1601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57"/>
                </a:lnSpc>
              </a:pPr>
              <a:r>
                <a:rPr lang="en-US" b="true" sz="3541" spc="2832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Grab a bottle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025942" y="2113683"/>
              <a:ext cx="8763720" cy="594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85"/>
                </a:lnSpc>
              </a:pPr>
              <a:r>
                <a:rPr lang="en-US" sz="263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[Pick-Up Location]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656061" y="3602266"/>
              <a:ext cx="7744474" cy="16019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957"/>
                </a:lnSpc>
              </a:pPr>
              <a:r>
                <a:rPr lang="en-US" b="true" sz="3541" spc="2832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Fill your bottle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2146439" y="5378470"/>
              <a:ext cx="8763720" cy="594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85"/>
                </a:lnSpc>
              </a:pPr>
              <a:r>
                <a:rPr lang="en-US" sz="263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Fill with coins, cash, or checks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560065" y="6928176"/>
              <a:ext cx="7936466" cy="14407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95"/>
                </a:lnSpc>
              </a:pPr>
              <a:r>
                <a:rPr lang="en-US" b="true" sz="3211" spc="2568">
                  <a:solidFill>
                    <a:srgbClr val="FFFFFF"/>
                  </a:solidFill>
                  <a:latin typeface="Josefin Sans Bold"/>
                  <a:ea typeface="Josefin Sans Bold"/>
                  <a:cs typeface="Josefin Sans Bold"/>
                  <a:sym typeface="Josefin Sans Bold"/>
                </a:rPr>
                <a:t>Return your bottle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2146439" y="8495887"/>
              <a:ext cx="8763720" cy="594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85"/>
                </a:lnSpc>
              </a:pPr>
              <a:r>
                <a:rPr lang="en-US" sz="2632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[Drop Off Location]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3575376" y="1093204"/>
            <a:ext cx="6022889" cy="3066742"/>
          </a:xfrm>
          <a:custGeom>
            <a:avLst/>
            <a:gdLst/>
            <a:ahLst/>
            <a:cxnLst/>
            <a:rect r="r" b="b" t="t" l="l"/>
            <a:pathLst>
              <a:path h="3066742" w="6022889">
                <a:moveTo>
                  <a:pt x="0" y="0"/>
                </a:moveTo>
                <a:lnTo>
                  <a:pt x="6022889" y="0"/>
                </a:lnTo>
                <a:lnTo>
                  <a:pt x="6022889" y="3066742"/>
                </a:lnTo>
                <a:lnTo>
                  <a:pt x="0" y="30667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28044" r="0" b="-3643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854033" y="26990"/>
            <a:ext cx="2433967" cy="1066214"/>
          </a:xfrm>
          <a:custGeom>
            <a:avLst/>
            <a:gdLst/>
            <a:ahLst/>
            <a:cxnLst/>
            <a:rect r="r" b="b" t="t" l="l"/>
            <a:pathLst>
              <a:path h="1066214" w="2433967">
                <a:moveTo>
                  <a:pt x="0" y="0"/>
                </a:moveTo>
                <a:lnTo>
                  <a:pt x="2433967" y="0"/>
                </a:lnTo>
                <a:lnTo>
                  <a:pt x="2433967" y="1066214"/>
                </a:lnTo>
                <a:lnTo>
                  <a:pt x="0" y="10662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61633" r="0" b="-66648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785186" y="4398970"/>
            <a:ext cx="4586219" cy="3882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142">
                <a:solidFill>
                  <a:srgbClr val="022442"/>
                </a:solidFill>
                <a:latin typeface="Poppins"/>
                <a:ea typeface="Poppins"/>
                <a:cs typeface="Poppins"/>
                <a:sym typeface="Poppins"/>
              </a:rPr>
              <a:t>You can </a:t>
            </a:r>
            <a:r>
              <a:rPr lang="en-US" sz="3142" b="true">
                <a:solidFill>
                  <a:srgbClr val="022442"/>
                </a:solidFill>
                <a:latin typeface="Poppins Bold"/>
                <a:ea typeface="Poppins Bold"/>
                <a:cs typeface="Poppins Bold"/>
                <a:sym typeface="Poppins Bold"/>
              </a:rPr>
              <a:t>promote life</a:t>
            </a:r>
            <a:r>
              <a:rPr lang="en-US" sz="3142">
                <a:solidFill>
                  <a:srgbClr val="022442"/>
                </a:solidFill>
                <a:latin typeface="Poppins"/>
                <a:ea typeface="Poppins"/>
                <a:cs typeface="Poppins"/>
                <a:sym typeface="Poppins"/>
              </a:rPr>
              <a:t> in your community by giving towards LifePlan’s fight for the unborn and support for hurting mothers and families.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92011" y="9006775"/>
            <a:ext cx="8195748" cy="747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65"/>
              </a:lnSpc>
              <a:spcBef>
                <a:spcPct val="0"/>
              </a:spcBef>
            </a:pPr>
            <a:r>
              <a:rPr lang="en-US" b="true" sz="4332">
                <a:solidFill>
                  <a:srgbClr val="022442"/>
                </a:solidFill>
                <a:latin typeface="Poppins Bold"/>
                <a:ea typeface="Poppins Bold"/>
                <a:cs typeface="Poppins Bold"/>
                <a:sym typeface="Poppins Bold"/>
              </a:rPr>
              <a:t>[Start date - End date]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DAGZju-8CHw</dc:identifier>
  <dcterms:modified xsi:type="dcterms:W3CDTF">2011-08-01T06:04:30Z</dcterms:modified>
  <cp:revision>1</cp:revision>
  <dc:title>Change for Life Powerpoint</dc:title>
</cp:coreProperties>
</file>