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Poppins Bold Italics" charset="1" panose="00000800000000000000"/>
      <p:regular r:id="rId7"/>
    </p:embeddedFont>
    <p:embeddedFont>
      <p:font typeface="Now Heavy" charset="1" panose="00000A00000000000000"/>
      <p:regular r:id="rId8"/>
    </p:embeddedFont>
    <p:embeddedFont>
      <p:font typeface="Now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F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7174" y="-1305712"/>
            <a:ext cx="9017698" cy="7559517"/>
          </a:xfrm>
          <a:custGeom>
            <a:avLst/>
            <a:gdLst/>
            <a:ahLst/>
            <a:cxnLst/>
            <a:rect r="r" b="b" t="t" l="l"/>
            <a:pathLst>
              <a:path h="7559517" w="9017698">
                <a:moveTo>
                  <a:pt x="0" y="0"/>
                </a:moveTo>
                <a:lnTo>
                  <a:pt x="9017699" y="0"/>
                </a:lnTo>
                <a:lnTo>
                  <a:pt x="9017699" y="7559518"/>
                </a:lnTo>
                <a:lnTo>
                  <a:pt x="0" y="75595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" t="0" r="-4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96075" y="6539290"/>
            <a:ext cx="4905375" cy="3244005"/>
          </a:xfrm>
          <a:custGeom>
            <a:avLst/>
            <a:gdLst/>
            <a:ahLst/>
            <a:cxnLst/>
            <a:rect r="r" b="b" t="t" l="l"/>
            <a:pathLst>
              <a:path h="3244005" w="4905375">
                <a:moveTo>
                  <a:pt x="0" y="0"/>
                </a:moveTo>
                <a:lnTo>
                  <a:pt x="4905375" y="0"/>
                </a:lnTo>
                <a:lnTo>
                  <a:pt x="4905375" y="3244005"/>
                </a:lnTo>
                <a:lnTo>
                  <a:pt x="0" y="32440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612" t="-19088" r="-10219" b="-1372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6611894"/>
            <a:ext cx="4905375" cy="3171401"/>
          </a:xfrm>
          <a:custGeom>
            <a:avLst/>
            <a:gdLst/>
            <a:ahLst/>
            <a:cxnLst/>
            <a:rect r="r" b="b" t="t" l="l"/>
            <a:pathLst>
              <a:path h="3171401" w="4905375">
                <a:moveTo>
                  <a:pt x="0" y="0"/>
                </a:moveTo>
                <a:lnTo>
                  <a:pt x="4905375" y="0"/>
                </a:lnTo>
                <a:lnTo>
                  <a:pt x="4905375" y="3171401"/>
                </a:lnTo>
                <a:lnTo>
                  <a:pt x="0" y="31714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773" t="-32296" r="-7766" b="-1853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2026" y="433175"/>
            <a:ext cx="2107953" cy="595525"/>
          </a:xfrm>
          <a:custGeom>
            <a:avLst/>
            <a:gdLst/>
            <a:ahLst/>
            <a:cxnLst/>
            <a:rect r="r" b="b" t="t" l="l"/>
            <a:pathLst>
              <a:path h="595525" w="2107953">
                <a:moveTo>
                  <a:pt x="0" y="0"/>
                </a:moveTo>
                <a:lnTo>
                  <a:pt x="2107953" y="0"/>
                </a:lnTo>
                <a:lnTo>
                  <a:pt x="2107953" y="595525"/>
                </a:lnTo>
                <a:lnTo>
                  <a:pt x="0" y="595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707174" y="5401819"/>
            <a:ext cx="5517021" cy="0"/>
          </a:xfrm>
          <a:prstGeom prst="line">
            <a:avLst/>
          </a:prstGeom>
          <a:ln cap="flat" w="47625">
            <a:solidFill>
              <a:srgbClr val="F7838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6395605" y="5401819"/>
            <a:ext cx="5517028" cy="0"/>
          </a:xfrm>
          <a:prstGeom prst="line">
            <a:avLst/>
          </a:prstGeom>
          <a:ln cap="flat" w="47625">
            <a:solidFill>
              <a:srgbClr val="F7838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12073323" y="5401819"/>
            <a:ext cx="5517028" cy="0"/>
          </a:xfrm>
          <a:prstGeom prst="line">
            <a:avLst/>
          </a:prstGeom>
          <a:ln cap="flat" w="47625">
            <a:solidFill>
              <a:srgbClr val="F7838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2363450" y="6611894"/>
            <a:ext cx="5042689" cy="3103260"/>
          </a:xfrm>
          <a:custGeom>
            <a:avLst/>
            <a:gdLst/>
            <a:ahLst/>
            <a:cxnLst/>
            <a:rect r="r" b="b" t="t" l="l"/>
            <a:pathLst>
              <a:path h="3103260" w="5042689">
                <a:moveTo>
                  <a:pt x="0" y="0"/>
                </a:moveTo>
                <a:lnTo>
                  <a:pt x="5042689" y="0"/>
                </a:lnTo>
                <a:lnTo>
                  <a:pt x="5042689" y="3103261"/>
                </a:lnTo>
                <a:lnTo>
                  <a:pt x="0" y="3103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0809" t="-12075" r="-37203" b="-16986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891785" y="586902"/>
            <a:ext cx="7858951" cy="3686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6"/>
              </a:lnSpc>
            </a:pPr>
            <a:r>
              <a:rPr lang="en-US" b="true" sz="3462" i="true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This January, for</a:t>
            </a:r>
            <a:r>
              <a:rPr lang="en-US" b="true" sz="3462" i="true">
                <a:solidFill>
                  <a:srgbClr val="CC878C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b="true" sz="3462" i="true">
                <a:solidFill>
                  <a:srgbClr val="F7838D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Sanctity of Human Life Month, </a:t>
            </a:r>
            <a:r>
              <a:rPr lang="en-US" b="true" sz="3462" i="true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you can promote life in our community by giving towards LifePlan’s fight for the unborn and support for hurting mothers and families.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4390" y="4839685"/>
            <a:ext cx="5493634" cy="503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0"/>
              </a:lnSpc>
              <a:spcBef>
                <a:spcPct val="0"/>
              </a:spcBef>
            </a:pPr>
            <a:r>
              <a:rPr lang="en-US" b="true" sz="3115">
                <a:solidFill>
                  <a:srgbClr val="FFFFFF"/>
                </a:solidFill>
                <a:latin typeface="Now Heavy"/>
                <a:ea typeface="Now Heavy"/>
                <a:cs typeface="Now Heavy"/>
                <a:sym typeface="Now Heavy"/>
              </a:rPr>
              <a:t>Pick up a baby bottle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18999" y="4839685"/>
            <a:ext cx="5493634" cy="503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0"/>
              </a:lnSpc>
              <a:spcBef>
                <a:spcPct val="0"/>
              </a:spcBef>
            </a:pPr>
            <a:r>
              <a:rPr lang="en-US" b="true" sz="3115">
                <a:solidFill>
                  <a:srgbClr val="FFFFFF"/>
                </a:solidFill>
                <a:latin typeface="Now Heavy"/>
                <a:ea typeface="Now Heavy"/>
                <a:cs typeface="Now Heavy"/>
                <a:sym typeface="Now Heavy"/>
              </a:rPr>
              <a:t>Fill your bottle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073323" y="4898605"/>
            <a:ext cx="5493634" cy="503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0"/>
              </a:lnSpc>
              <a:spcBef>
                <a:spcPct val="0"/>
              </a:spcBef>
            </a:pPr>
            <a:r>
              <a:rPr lang="en-US" b="true" sz="3115">
                <a:solidFill>
                  <a:srgbClr val="FFFFFF"/>
                </a:solidFill>
                <a:latin typeface="Now Heavy"/>
                <a:ea typeface="Now Heavy"/>
                <a:cs typeface="Now Heavy"/>
                <a:sym typeface="Now Heavy"/>
              </a:rPr>
              <a:t>Return your bottle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37264" y="5564511"/>
            <a:ext cx="5847324" cy="511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9"/>
              </a:lnSpc>
            </a:pPr>
            <a:r>
              <a:rPr lang="en-US" sz="2826">
                <a:solidFill>
                  <a:srgbClr val="F7838D"/>
                </a:solidFill>
                <a:latin typeface="Now"/>
                <a:ea typeface="Now"/>
                <a:cs typeface="Now"/>
                <a:sym typeface="Now"/>
              </a:rPr>
              <a:t>[PICK UP LOCATION]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84588" y="5564511"/>
            <a:ext cx="5847324" cy="511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9"/>
              </a:lnSpc>
            </a:pPr>
            <a:r>
              <a:rPr lang="en-US" sz="2826">
                <a:solidFill>
                  <a:srgbClr val="F7838D"/>
                </a:solidFill>
                <a:latin typeface="Now"/>
                <a:ea typeface="Now"/>
                <a:cs typeface="Now"/>
                <a:sym typeface="Now"/>
              </a:rPr>
              <a:t>Fill with coins, cash, or checks.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903412" y="5564511"/>
            <a:ext cx="5847324" cy="511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9"/>
              </a:lnSpc>
            </a:pPr>
            <a:r>
              <a:rPr lang="en-US" sz="2826">
                <a:solidFill>
                  <a:srgbClr val="F7838D"/>
                </a:solidFill>
                <a:latin typeface="Now"/>
                <a:ea typeface="Now"/>
                <a:cs typeface="Now"/>
                <a:sym typeface="Now"/>
              </a:rPr>
              <a:t>[DROP OFF LOCATION]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DAGZju-8CHw</dc:identifier>
  <dcterms:modified xsi:type="dcterms:W3CDTF">2011-08-01T06:04:30Z</dcterms:modified>
  <cp:revision>1</cp:revision>
  <dc:title>Change for Life Powerpoint</dc:title>
</cp:coreProperties>
</file>