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Poppins Bold" charset="1" panose="00000800000000000000"/>
      <p:regular r:id="rId7"/>
    </p:embeddedFont>
    <p:embeddedFont>
      <p:font typeface="Now Heavy" charset="1" panose="00000A00000000000000"/>
      <p:regular r:id="rId8"/>
    </p:embeddedFont>
    <p:embeddedFont>
      <p:font typeface="Poppins" charset="1" panose="00000500000000000000"/>
      <p:regular r:id="rId9"/>
    </p:embeddedFont>
    <p:embeddedFont>
      <p:font typeface="Poppins Italics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8852108" y="176429"/>
            <a:ext cx="9796344" cy="3454844"/>
          </a:xfrm>
          <a:custGeom>
            <a:avLst/>
            <a:gdLst/>
            <a:ahLst/>
            <a:cxnLst/>
            <a:rect r="r" b="b" t="t" l="l"/>
            <a:pathLst>
              <a:path h="3454844" w="9796344">
                <a:moveTo>
                  <a:pt x="9796344" y="0"/>
                </a:moveTo>
                <a:lnTo>
                  <a:pt x="0" y="0"/>
                </a:lnTo>
                <a:lnTo>
                  <a:pt x="0" y="3454844"/>
                </a:lnTo>
                <a:lnTo>
                  <a:pt x="9796344" y="3454844"/>
                </a:lnTo>
                <a:lnTo>
                  <a:pt x="97963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381648"/>
            <a:ext cx="9124950" cy="12150902"/>
            <a:chOff x="0" y="0"/>
            <a:chExt cx="3118404" cy="41525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18404" cy="4152508"/>
            </a:xfrm>
            <a:custGeom>
              <a:avLst/>
              <a:gdLst/>
              <a:ahLst/>
              <a:cxnLst/>
              <a:rect r="r" b="b" t="t" l="l"/>
              <a:pathLst>
                <a:path h="4152508" w="3118404">
                  <a:moveTo>
                    <a:pt x="37331" y="0"/>
                  </a:moveTo>
                  <a:lnTo>
                    <a:pt x="3081073" y="0"/>
                  </a:lnTo>
                  <a:cubicBezTo>
                    <a:pt x="3090974" y="0"/>
                    <a:pt x="3100469" y="3933"/>
                    <a:pt x="3107470" y="10934"/>
                  </a:cubicBezTo>
                  <a:cubicBezTo>
                    <a:pt x="3114471" y="17935"/>
                    <a:pt x="3118404" y="27430"/>
                    <a:pt x="3118404" y="37331"/>
                  </a:cubicBezTo>
                  <a:lnTo>
                    <a:pt x="3118404" y="4115177"/>
                  </a:lnTo>
                  <a:cubicBezTo>
                    <a:pt x="3118404" y="4125078"/>
                    <a:pt x="3114471" y="4134573"/>
                    <a:pt x="3107470" y="4141574"/>
                  </a:cubicBezTo>
                  <a:cubicBezTo>
                    <a:pt x="3100469" y="4148575"/>
                    <a:pt x="3090974" y="4152508"/>
                    <a:pt x="3081073" y="4152508"/>
                  </a:cubicBezTo>
                  <a:lnTo>
                    <a:pt x="37331" y="4152508"/>
                  </a:lnTo>
                  <a:cubicBezTo>
                    <a:pt x="27430" y="4152508"/>
                    <a:pt x="17935" y="4148575"/>
                    <a:pt x="10934" y="4141574"/>
                  </a:cubicBezTo>
                  <a:cubicBezTo>
                    <a:pt x="3933" y="4134573"/>
                    <a:pt x="0" y="4125078"/>
                    <a:pt x="0" y="4115177"/>
                  </a:cubicBezTo>
                  <a:lnTo>
                    <a:pt x="0" y="37331"/>
                  </a:lnTo>
                  <a:cubicBezTo>
                    <a:pt x="0" y="27430"/>
                    <a:pt x="3933" y="17935"/>
                    <a:pt x="10934" y="10934"/>
                  </a:cubicBezTo>
                  <a:cubicBezTo>
                    <a:pt x="17935" y="3933"/>
                    <a:pt x="27430" y="0"/>
                    <a:pt x="37331" y="0"/>
                  </a:cubicBezTo>
                  <a:close/>
                </a:path>
              </a:pathLst>
            </a:custGeom>
            <a:solidFill>
              <a:srgbClr val="1D44A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28575"/>
              <a:ext cx="3118404" cy="4123933"/>
            </a:xfrm>
            <a:prstGeom prst="rect">
              <a:avLst/>
            </a:prstGeom>
          </p:spPr>
          <p:txBody>
            <a:bodyPr anchor="ctr" rtlCol="false" tIns="42669" lIns="42669" bIns="42669" rIns="42669"/>
            <a:lstStyle/>
            <a:p>
              <a:pPr algn="ctr">
                <a:lnSpc>
                  <a:spcPts val="20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986839" y="3631273"/>
            <a:ext cx="4314323" cy="6969363"/>
          </a:xfrm>
          <a:custGeom>
            <a:avLst/>
            <a:gdLst/>
            <a:ahLst/>
            <a:cxnLst/>
            <a:rect r="r" b="b" t="t" l="l"/>
            <a:pathLst>
              <a:path h="6969363" w="4314323">
                <a:moveTo>
                  <a:pt x="0" y="0"/>
                </a:moveTo>
                <a:lnTo>
                  <a:pt x="4314322" y="0"/>
                </a:lnTo>
                <a:lnTo>
                  <a:pt x="4314322" y="6969364"/>
                </a:lnTo>
                <a:lnTo>
                  <a:pt x="0" y="6969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48" t="0" r="-3748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363627" y="2606544"/>
            <a:ext cx="8628536" cy="934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93"/>
              </a:lnSpc>
            </a:pPr>
            <a:r>
              <a:rPr lang="en-US" sz="5209" b="true">
                <a:solidFill>
                  <a:srgbClr val="022442"/>
                </a:solidFill>
                <a:latin typeface="Poppins Bold"/>
                <a:ea typeface="Poppins Bold"/>
                <a:cs typeface="Poppins Bold"/>
                <a:sym typeface="Poppins Bold"/>
              </a:rPr>
              <a:t>[START DATE - END DATE]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1280528" y="476265"/>
            <a:ext cx="11696280" cy="5455868"/>
          </a:xfrm>
          <a:custGeom>
            <a:avLst/>
            <a:gdLst/>
            <a:ahLst/>
            <a:cxnLst/>
            <a:rect r="r" b="b" t="t" l="l"/>
            <a:pathLst>
              <a:path h="5455868" w="11696280">
                <a:moveTo>
                  <a:pt x="0" y="0"/>
                </a:moveTo>
                <a:lnTo>
                  <a:pt x="11696280" y="0"/>
                </a:lnTo>
                <a:lnTo>
                  <a:pt x="11696280" y="5455869"/>
                </a:lnTo>
                <a:lnTo>
                  <a:pt x="0" y="54558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57189" r="0" b="-5718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553636" y="4536976"/>
            <a:ext cx="636850" cy="1213048"/>
          </a:xfrm>
          <a:custGeom>
            <a:avLst/>
            <a:gdLst/>
            <a:ahLst/>
            <a:cxnLst/>
            <a:rect r="r" b="b" t="t" l="l"/>
            <a:pathLst>
              <a:path h="1213048" w="636850">
                <a:moveTo>
                  <a:pt x="0" y="0"/>
                </a:moveTo>
                <a:lnTo>
                  <a:pt x="636850" y="0"/>
                </a:lnTo>
                <a:lnTo>
                  <a:pt x="636850" y="1213048"/>
                </a:lnTo>
                <a:lnTo>
                  <a:pt x="0" y="12130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487941" y="7024933"/>
            <a:ext cx="768241" cy="1152361"/>
          </a:xfrm>
          <a:custGeom>
            <a:avLst/>
            <a:gdLst/>
            <a:ahLst/>
            <a:cxnLst/>
            <a:rect r="r" b="b" t="t" l="l"/>
            <a:pathLst>
              <a:path h="1152361" w="768241">
                <a:moveTo>
                  <a:pt x="0" y="0"/>
                </a:moveTo>
                <a:lnTo>
                  <a:pt x="768241" y="0"/>
                </a:lnTo>
                <a:lnTo>
                  <a:pt x="768241" y="1152361"/>
                </a:lnTo>
                <a:lnTo>
                  <a:pt x="0" y="11523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98997" y="358539"/>
            <a:ext cx="2575357" cy="670161"/>
            <a:chOff x="0" y="0"/>
            <a:chExt cx="3433809" cy="89354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9795" cy="893548"/>
            </a:xfrm>
            <a:custGeom>
              <a:avLst/>
              <a:gdLst/>
              <a:ahLst/>
              <a:cxnLst/>
              <a:rect r="r" b="b" t="t" l="l"/>
              <a:pathLst>
                <a:path h="893548" w="959795">
                  <a:moveTo>
                    <a:pt x="0" y="0"/>
                  </a:moveTo>
                  <a:lnTo>
                    <a:pt x="959795" y="0"/>
                  </a:lnTo>
                  <a:lnTo>
                    <a:pt x="959795" y="893548"/>
                  </a:lnTo>
                  <a:lnTo>
                    <a:pt x="0" y="893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217306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959795" y="97303"/>
              <a:ext cx="2474014" cy="698943"/>
            </a:xfrm>
            <a:custGeom>
              <a:avLst/>
              <a:gdLst/>
              <a:ahLst/>
              <a:cxnLst/>
              <a:rect r="r" b="b" t="t" l="l"/>
              <a:pathLst>
                <a:path h="698943" w="2474014">
                  <a:moveTo>
                    <a:pt x="0" y="0"/>
                  </a:moveTo>
                  <a:lnTo>
                    <a:pt x="2474014" y="0"/>
                  </a:lnTo>
                  <a:lnTo>
                    <a:pt x="2474014" y="698943"/>
                  </a:lnTo>
                  <a:lnTo>
                    <a:pt x="0" y="698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2600061" y="6977308"/>
            <a:ext cx="4884574" cy="2607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31"/>
              </a:lnSpc>
              <a:spcBef>
                <a:spcPct val="0"/>
              </a:spcBef>
            </a:pPr>
            <a:r>
              <a:rPr lang="en-US" b="true" sz="3870">
                <a:solidFill>
                  <a:srgbClr val="022442"/>
                </a:solidFill>
                <a:latin typeface="Now Heavy"/>
                <a:ea typeface="Now Heavy"/>
                <a:cs typeface="Now Heavy"/>
                <a:sym typeface="Now Heavy"/>
              </a:rPr>
              <a:t>Bring them to church and drop them </a:t>
            </a:r>
            <a:r>
              <a:rPr lang="en-US" b="true" sz="3870" strike="noStrike" u="none">
                <a:solidFill>
                  <a:srgbClr val="022442"/>
                </a:solidFill>
                <a:latin typeface="Now Heavy"/>
                <a:ea typeface="Now Heavy"/>
                <a:cs typeface="Now Heavy"/>
                <a:sym typeface="Now Heavy"/>
              </a:rPr>
              <a:t>i</a:t>
            </a:r>
            <a:r>
              <a:rPr lang="en-US" b="true" sz="3870" strike="noStrike" u="none">
                <a:solidFill>
                  <a:srgbClr val="022442"/>
                </a:solidFill>
                <a:latin typeface="Now Heavy"/>
                <a:ea typeface="Now Heavy"/>
                <a:cs typeface="Now Heavy"/>
                <a:sym typeface="Now Heavy"/>
              </a:rPr>
              <a:t>n</a:t>
            </a:r>
            <a:r>
              <a:rPr lang="en-US" b="true" sz="3870" strike="noStrike" u="none">
                <a:solidFill>
                  <a:srgbClr val="022442"/>
                </a:solidFill>
                <a:latin typeface="Now Heavy"/>
                <a:ea typeface="Now Heavy"/>
                <a:cs typeface="Now Heavy"/>
                <a:sym typeface="Now Heavy"/>
              </a:rPr>
              <a:t> our</a:t>
            </a:r>
            <a:r>
              <a:rPr lang="en-US" b="true" sz="3870" strike="noStrike" u="none">
                <a:solidFill>
                  <a:srgbClr val="022442"/>
                </a:solidFill>
                <a:latin typeface="Now Heavy"/>
                <a:ea typeface="Now Heavy"/>
                <a:cs typeface="Now Heavy"/>
                <a:sym typeface="Now Heavy"/>
              </a:rPr>
              <a:t> giant baby</a:t>
            </a:r>
            <a:r>
              <a:rPr lang="en-US" b="true" sz="3870" strike="noStrike" u="none">
                <a:solidFill>
                  <a:srgbClr val="022442"/>
                </a:solidFill>
                <a:latin typeface="Now Heavy"/>
                <a:ea typeface="Now Heavy"/>
                <a:cs typeface="Now Heavy"/>
                <a:sym typeface="Now Heavy"/>
              </a:rPr>
              <a:t> bottle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600061" y="4489351"/>
            <a:ext cx="4827424" cy="1951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31"/>
              </a:lnSpc>
              <a:spcBef>
                <a:spcPct val="0"/>
              </a:spcBef>
            </a:pPr>
            <a:r>
              <a:rPr lang="en-US" b="true" sz="3870">
                <a:solidFill>
                  <a:srgbClr val="022442"/>
                </a:solidFill>
                <a:latin typeface="Now Heavy"/>
                <a:ea typeface="Now Heavy"/>
                <a:cs typeface="Now Heavy"/>
                <a:sym typeface="Now Heavy"/>
              </a:rPr>
              <a:t>Collect coins, cash, and checks at home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35274" y="4818652"/>
            <a:ext cx="5904040" cy="4405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9"/>
              </a:lnSpc>
            </a:pPr>
            <a:r>
              <a:rPr lang="en-US" sz="3542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Your kids are </a:t>
            </a:r>
            <a:r>
              <a:rPr lang="en-US" b="true" sz="354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making a </a:t>
            </a:r>
            <a:r>
              <a:rPr lang="en-US" sz="3542" b="true">
                <a:solidFill>
                  <a:srgbClr val="F9CC0B"/>
                </a:solidFill>
                <a:latin typeface="Poppins Bold"/>
                <a:ea typeface="Poppins Bold"/>
                <a:cs typeface="Poppins Bold"/>
                <a:sym typeface="Poppins Bold"/>
              </a:rPr>
              <a:t>Change for LIFE</a:t>
            </a:r>
            <a:r>
              <a:rPr lang="en-US" b="true" sz="354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—</a:t>
            </a:r>
            <a:r>
              <a:rPr lang="en-US" sz="35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helping LifePlan provide essential items like diapers and car seats to support and uplift expectant mothers in our community.</a:t>
            </a:r>
          </a:p>
        </p:txBody>
      </p:sp>
      <p:sp>
        <p:nvSpPr>
          <p:cNvPr name="TextBox 17" id="17"/>
          <p:cNvSpPr txBox="true"/>
          <p:nvPr/>
        </p:nvSpPr>
        <p:spPr>
          <a:xfrm rot="5400000">
            <a:off x="-3861740" y="5484810"/>
            <a:ext cx="8744062" cy="327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3"/>
              </a:lnSpc>
              <a:spcBef>
                <a:spcPct val="0"/>
              </a:spcBef>
            </a:pPr>
            <a:r>
              <a:rPr lang="en-US" sz="2002" i="true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Your change buys: Baby food • Diapers • Car seats • And more!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DAHC6FwdQz4</dc:identifier>
  <dcterms:modified xsi:type="dcterms:W3CDTF">2011-08-01T06:04:30Z</dcterms:modified>
  <cp:revision>1</cp:revision>
  <dc:title>(Kids) Change for Life_Powerpoint_2026</dc:title>
</cp:coreProperties>
</file>