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</p:sldIdLst>
  <p:sldSz cx="18288000" cy="10287000"/>
  <p:notesSz cx="6858000" cy="9144000"/>
  <p:embeddedFontLst>
    <p:embeddedFont>
      <p:font typeface="Now Heavy" charset="1" panose="00000A00000000000000"/>
      <p:regular r:id="rId7"/>
    </p:embeddedFont>
    <p:embeddedFont>
      <p:font typeface="Rubik One" charset="1" panose="02000604000000020004"/>
      <p:regular r:id="rId8"/>
    </p:embeddedFont>
    <p:embeddedFont>
      <p:font typeface="Poppins Bold" charset="1" panose="00000800000000000000"/>
      <p:regular r:id="rId9"/>
    </p:embeddedFont>
    <p:embeddedFont>
      <p:font typeface="Poppins" charset="1" panose="00000500000000000000"/>
      <p:regular r:id="rId1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fonts/font10.fntdata" Type="http://schemas.openxmlformats.org/officeDocument/2006/relationships/font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fonts/font7.fntdata" Type="http://schemas.openxmlformats.org/officeDocument/2006/relationships/font"/><Relationship Id="rId8" Target="fonts/font8.fntdata" Type="http://schemas.openxmlformats.org/officeDocument/2006/relationships/font"/><Relationship Id="rId9" Target="fonts/font9.fntdata" Type="http://schemas.openxmlformats.org/officeDocument/2006/relationships/font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png" Type="http://schemas.openxmlformats.org/officeDocument/2006/relationships/image"/><Relationship Id="rId11" Target="../media/image10.svg" Type="http://schemas.openxmlformats.org/officeDocument/2006/relationships/image"/><Relationship Id="rId12" Target="../media/image11.png" Type="http://schemas.openxmlformats.org/officeDocument/2006/relationships/image"/><Relationship Id="rId13" Target="../media/image12.svg" Type="http://schemas.openxmlformats.org/officeDocument/2006/relationships/image"/><Relationship Id="rId14" Target="../media/image13.png" Type="http://schemas.openxmlformats.org/officeDocument/2006/relationships/image"/><Relationship Id="rId15" Target="../media/image14.png" Type="http://schemas.openxmlformats.org/officeDocument/2006/relationships/image"/><Relationship Id="rId16" Target="../media/image15.svg" Type="http://schemas.openxmlformats.org/officeDocument/2006/relationships/image"/><Relationship Id="rId17" Target="../media/image16.png" Type="http://schemas.openxmlformats.org/officeDocument/2006/relationships/image"/><Relationship Id="rId18" Target="../media/image17.svg" Type="http://schemas.openxmlformats.org/officeDocument/2006/relationships/image"/><Relationship Id="rId19" Target="../media/image18.png" Type="http://schemas.openxmlformats.org/officeDocument/2006/relationships/image"/><Relationship Id="rId2" Target="../media/image1.png" Type="http://schemas.openxmlformats.org/officeDocument/2006/relationships/image"/><Relationship Id="rId20" Target="../media/image19.svg" Type="http://schemas.openxmlformats.org/officeDocument/2006/relationships/image"/><Relationship Id="rId21" Target="../media/image20.png" Type="http://schemas.openxmlformats.org/officeDocument/2006/relationships/image"/><Relationship Id="rId22" Target="../media/image21.png" Type="http://schemas.openxmlformats.org/officeDocument/2006/relationships/image"/><Relationship Id="rId23" Target="../media/image22.svg" Type="http://schemas.openxmlformats.org/officeDocument/2006/relationships/image"/><Relationship Id="rId24" Target="../media/image23.png" Type="http://schemas.openxmlformats.org/officeDocument/2006/relationships/image"/><Relationship Id="rId25" Target="../media/image24.png" Type="http://schemas.openxmlformats.org/officeDocument/2006/relationships/image"/><Relationship Id="rId26" Target="../media/image25.svg" Type="http://schemas.openxmlformats.org/officeDocument/2006/relationships/image"/><Relationship Id="rId27" Target="../media/image26.png" Type="http://schemas.openxmlformats.org/officeDocument/2006/relationships/image"/><Relationship Id="rId28" Target="../media/image27.sv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5670380">
            <a:off x="10863359" y="-2286835"/>
            <a:ext cx="4427226" cy="4709815"/>
          </a:xfrm>
          <a:custGeom>
            <a:avLst/>
            <a:gdLst/>
            <a:ahLst/>
            <a:cxnLst/>
            <a:rect r="r" b="b" t="t" l="l"/>
            <a:pathLst>
              <a:path h="4709815" w="4427226">
                <a:moveTo>
                  <a:pt x="0" y="0"/>
                </a:moveTo>
                <a:lnTo>
                  <a:pt x="4427226" y="0"/>
                </a:lnTo>
                <a:lnTo>
                  <a:pt x="4427226" y="4709814"/>
                </a:lnTo>
                <a:lnTo>
                  <a:pt x="0" y="470981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-9832192">
            <a:off x="14088245" y="-992997"/>
            <a:ext cx="4413400" cy="2283934"/>
          </a:xfrm>
          <a:custGeom>
            <a:avLst/>
            <a:gdLst/>
            <a:ahLst/>
            <a:cxnLst/>
            <a:rect r="r" b="b" t="t" l="l"/>
            <a:pathLst>
              <a:path h="2283934" w="4413400">
                <a:moveTo>
                  <a:pt x="0" y="0"/>
                </a:moveTo>
                <a:lnTo>
                  <a:pt x="4413400" y="0"/>
                </a:lnTo>
                <a:lnTo>
                  <a:pt x="4413400" y="2283935"/>
                </a:lnTo>
                <a:lnTo>
                  <a:pt x="0" y="228393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-5275695">
            <a:off x="4842460" y="2897265"/>
            <a:ext cx="6629852" cy="6915100"/>
          </a:xfrm>
          <a:custGeom>
            <a:avLst/>
            <a:gdLst/>
            <a:ahLst/>
            <a:cxnLst/>
            <a:rect r="r" b="b" t="t" l="l"/>
            <a:pathLst>
              <a:path h="6915100" w="6629852">
                <a:moveTo>
                  <a:pt x="0" y="0"/>
                </a:moveTo>
                <a:lnTo>
                  <a:pt x="6629852" y="0"/>
                </a:lnTo>
                <a:lnTo>
                  <a:pt x="6629852" y="6915100"/>
                </a:lnTo>
                <a:lnTo>
                  <a:pt x="0" y="69151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1901301" y="4076751"/>
            <a:ext cx="636850" cy="1213048"/>
          </a:xfrm>
          <a:custGeom>
            <a:avLst/>
            <a:gdLst/>
            <a:ahLst/>
            <a:cxnLst/>
            <a:rect r="r" b="b" t="t" l="l"/>
            <a:pathLst>
              <a:path h="1213048" w="636850">
                <a:moveTo>
                  <a:pt x="0" y="0"/>
                </a:moveTo>
                <a:lnTo>
                  <a:pt x="636850" y="0"/>
                </a:lnTo>
                <a:lnTo>
                  <a:pt x="636850" y="1213048"/>
                </a:lnTo>
                <a:lnTo>
                  <a:pt x="0" y="121304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1835606" y="6383166"/>
            <a:ext cx="768241" cy="1152361"/>
          </a:xfrm>
          <a:custGeom>
            <a:avLst/>
            <a:gdLst/>
            <a:ahLst/>
            <a:cxnLst/>
            <a:rect r="r" b="b" t="t" l="l"/>
            <a:pathLst>
              <a:path h="1152361" w="768241">
                <a:moveTo>
                  <a:pt x="0" y="0"/>
                </a:moveTo>
                <a:lnTo>
                  <a:pt x="768241" y="0"/>
                </a:lnTo>
                <a:lnTo>
                  <a:pt x="768241" y="1152361"/>
                </a:lnTo>
                <a:lnTo>
                  <a:pt x="0" y="1152361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-9495301">
            <a:off x="9721208" y="-512160"/>
            <a:ext cx="1026251" cy="1400591"/>
          </a:xfrm>
          <a:custGeom>
            <a:avLst/>
            <a:gdLst/>
            <a:ahLst/>
            <a:cxnLst/>
            <a:rect r="r" b="b" t="t" l="l"/>
            <a:pathLst>
              <a:path h="1400591" w="1026251">
                <a:moveTo>
                  <a:pt x="0" y="0"/>
                </a:moveTo>
                <a:lnTo>
                  <a:pt x="1026251" y="0"/>
                </a:lnTo>
                <a:lnTo>
                  <a:pt x="1026251" y="1400591"/>
                </a:lnTo>
                <a:lnTo>
                  <a:pt x="0" y="1400591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7143168" y="3393809"/>
            <a:ext cx="4758134" cy="7141664"/>
          </a:xfrm>
          <a:custGeom>
            <a:avLst/>
            <a:gdLst/>
            <a:ahLst/>
            <a:cxnLst/>
            <a:rect r="r" b="b" t="t" l="l"/>
            <a:pathLst>
              <a:path h="7141664" w="4758134">
                <a:moveTo>
                  <a:pt x="0" y="0"/>
                </a:moveTo>
                <a:lnTo>
                  <a:pt x="4758133" y="0"/>
                </a:lnTo>
                <a:lnTo>
                  <a:pt x="4758133" y="7141663"/>
                </a:lnTo>
                <a:lnTo>
                  <a:pt x="0" y="7141663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12947726" y="6345066"/>
            <a:ext cx="4884574" cy="25982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5031"/>
              </a:lnSpc>
              <a:spcBef>
                <a:spcPct val="0"/>
              </a:spcBef>
            </a:pPr>
            <a:r>
              <a:rPr lang="en-US" b="true" sz="3870">
                <a:solidFill>
                  <a:srgbClr val="0F2F7B"/>
                </a:solidFill>
                <a:latin typeface="Now Heavy"/>
                <a:ea typeface="Now Heavy"/>
                <a:cs typeface="Now Heavy"/>
                <a:sym typeface="Now Heavy"/>
              </a:rPr>
              <a:t>Bring them to church and drop them </a:t>
            </a:r>
            <a:r>
              <a:rPr lang="en-US" b="true" sz="3870" strike="noStrike" u="none">
                <a:solidFill>
                  <a:srgbClr val="0F2F7B"/>
                </a:solidFill>
                <a:latin typeface="Now Heavy"/>
                <a:ea typeface="Now Heavy"/>
                <a:cs typeface="Now Heavy"/>
                <a:sym typeface="Now Heavy"/>
              </a:rPr>
              <a:t>i</a:t>
            </a:r>
            <a:r>
              <a:rPr lang="en-US" b="true" sz="3870" strike="noStrike" u="none">
                <a:solidFill>
                  <a:srgbClr val="0F2F7B"/>
                </a:solidFill>
                <a:latin typeface="Now Heavy"/>
                <a:ea typeface="Now Heavy"/>
                <a:cs typeface="Now Heavy"/>
                <a:sym typeface="Now Heavy"/>
              </a:rPr>
              <a:t>n</a:t>
            </a:r>
            <a:r>
              <a:rPr lang="en-US" b="true" sz="3870" strike="noStrike" u="none">
                <a:solidFill>
                  <a:srgbClr val="0F2F7B"/>
                </a:solidFill>
                <a:latin typeface="Now Heavy"/>
                <a:ea typeface="Now Heavy"/>
                <a:cs typeface="Now Heavy"/>
                <a:sym typeface="Now Heavy"/>
              </a:rPr>
              <a:t> our</a:t>
            </a:r>
            <a:r>
              <a:rPr lang="en-US" b="true" sz="3870" strike="noStrike" u="none">
                <a:solidFill>
                  <a:srgbClr val="0F2F7B"/>
                </a:solidFill>
                <a:latin typeface="Now Heavy"/>
                <a:ea typeface="Now Heavy"/>
                <a:cs typeface="Now Heavy"/>
                <a:sym typeface="Now Heavy"/>
              </a:rPr>
              <a:t> giant baby</a:t>
            </a:r>
            <a:r>
              <a:rPr lang="en-US" b="true" sz="3870" strike="noStrike" u="none">
                <a:solidFill>
                  <a:srgbClr val="0F2F7B"/>
                </a:solidFill>
                <a:latin typeface="Now Heavy"/>
                <a:ea typeface="Now Heavy"/>
                <a:cs typeface="Now Heavy"/>
                <a:sym typeface="Now Heavy"/>
              </a:rPr>
              <a:t> bottle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2947726" y="4038651"/>
            <a:ext cx="4827424" cy="194157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5031"/>
              </a:lnSpc>
              <a:spcBef>
                <a:spcPct val="0"/>
              </a:spcBef>
            </a:pPr>
            <a:r>
              <a:rPr lang="en-US" b="true" sz="3870">
                <a:solidFill>
                  <a:srgbClr val="0F2F7B"/>
                </a:solidFill>
                <a:latin typeface="Now Heavy"/>
                <a:ea typeface="Now Heavy"/>
                <a:cs typeface="Now Heavy"/>
                <a:sym typeface="Now Heavy"/>
              </a:rPr>
              <a:t>Collect coins, cash, and checks at home</a:t>
            </a:r>
          </a:p>
        </p:txBody>
      </p:sp>
      <p:grpSp>
        <p:nvGrpSpPr>
          <p:cNvPr name="Group 11" id="11"/>
          <p:cNvGrpSpPr/>
          <p:nvPr/>
        </p:nvGrpSpPr>
        <p:grpSpPr>
          <a:xfrm rot="0">
            <a:off x="-241177" y="17996"/>
            <a:ext cx="9396555" cy="12150902"/>
            <a:chOff x="0" y="0"/>
            <a:chExt cx="3211224" cy="4152508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3211224" cy="4152508"/>
            </a:xfrm>
            <a:custGeom>
              <a:avLst/>
              <a:gdLst/>
              <a:ahLst/>
              <a:cxnLst/>
              <a:rect r="r" b="b" t="t" l="l"/>
              <a:pathLst>
                <a:path h="4152508" w="3211224">
                  <a:moveTo>
                    <a:pt x="0" y="0"/>
                  </a:moveTo>
                  <a:lnTo>
                    <a:pt x="3211224" y="0"/>
                  </a:lnTo>
                  <a:lnTo>
                    <a:pt x="3211224" y="4152508"/>
                  </a:lnTo>
                  <a:lnTo>
                    <a:pt x="0" y="4152508"/>
                  </a:lnTo>
                  <a:close/>
                </a:path>
              </a:pathLst>
            </a:custGeom>
            <a:solidFill>
              <a:srgbClr val="193882"/>
            </a:solidFill>
            <a:ln cap="sq">
              <a:noFill/>
              <a:prstDash val="solid"/>
              <a:miter/>
            </a:ln>
          </p:spPr>
        </p:sp>
        <p:sp>
          <p:nvSpPr>
            <p:cNvPr name="TextBox 13" id="13"/>
            <p:cNvSpPr txBox="true"/>
            <p:nvPr/>
          </p:nvSpPr>
          <p:spPr>
            <a:xfrm>
              <a:off x="0" y="28575"/>
              <a:ext cx="3211224" cy="4123933"/>
            </a:xfrm>
            <a:prstGeom prst="rect">
              <a:avLst/>
            </a:prstGeom>
          </p:spPr>
          <p:txBody>
            <a:bodyPr anchor="ctr" rtlCol="false" tIns="42669" lIns="42669" bIns="42669" rIns="42669"/>
            <a:lstStyle/>
            <a:p>
              <a:pPr algn="ctr">
                <a:lnSpc>
                  <a:spcPts val="2083"/>
                </a:lnSpc>
              </a:pPr>
            </a:p>
          </p:txBody>
        </p:sp>
      </p:grpSp>
      <p:sp>
        <p:nvSpPr>
          <p:cNvPr name="Freeform 14" id="14"/>
          <p:cNvSpPr/>
          <p:nvPr/>
        </p:nvSpPr>
        <p:spPr>
          <a:xfrm flipH="false" flipV="false" rot="-9266160">
            <a:off x="-2329732" y="6129369"/>
            <a:ext cx="3203295" cy="2914998"/>
          </a:xfrm>
          <a:custGeom>
            <a:avLst/>
            <a:gdLst/>
            <a:ahLst/>
            <a:cxnLst/>
            <a:rect r="r" b="b" t="t" l="l"/>
            <a:pathLst>
              <a:path h="2914998" w="3203295">
                <a:moveTo>
                  <a:pt x="0" y="0"/>
                </a:moveTo>
                <a:lnTo>
                  <a:pt x="3203295" y="0"/>
                </a:lnTo>
                <a:lnTo>
                  <a:pt x="3203295" y="2914998"/>
                </a:lnTo>
                <a:lnTo>
                  <a:pt x="0" y="2914998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6926596">
            <a:off x="5703602" y="-1589082"/>
            <a:ext cx="2410859" cy="2564744"/>
          </a:xfrm>
          <a:custGeom>
            <a:avLst/>
            <a:gdLst/>
            <a:ahLst/>
            <a:cxnLst/>
            <a:rect r="r" b="b" t="t" l="l"/>
            <a:pathLst>
              <a:path h="2564744" w="2410859">
                <a:moveTo>
                  <a:pt x="0" y="0"/>
                </a:moveTo>
                <a:lnTo>
                  <a:pt x="2410860" y="0"/>
                </a:lnTo>
                <a:lnTo>
                  <a:pt x="2410860" y="2564743"/>
                </a:lnTo>
                <a:lnTo>
                  <a:pt x="0" y="2564743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585679">
            <a:off x="7334209" y="-3578596"/>
            <a:ext cx="4997032" cy="5212028"/>
          </a:xfrm>
          <a:custGeom>
            <a:avLst/>
            <a:gdLst/>
            <a:ahLst/>
            <a:cxnLst/>
            <a:rect r="r" b="b" t="t" l="l"/>
            <a:pathLst>
              <a:path h="5212028" w="4997032">
                <a:moveTo>
                  <a:pt x="0" y="0"/>
                </a:moveTo>
                <a:lnTo>
                  <a:pt x="4997031" y="0"/>
                </a:lnTo>
                <a:lnTo>
                  <a:pt x="4997031" y="5212028"/>
                </a:lnTo>
                <a:lnTo>
                  <a:pt x="0" y="5212028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8100000">
            <a:off x="10906016" y="-289976"/>
            <a:ext cx="1415272" cy="1931512"/>
          </a:xfrm>
          <a:custGeom>
            <a:avLst/>
            <a:gdLst/>
            <a:ahLst/>
            <a:cxnLst/>
            <a:rect r="r" b="b" t="t" l="l"/>
            <a:pathLst>
              <a:path h="1931512" w="1415272">
                <a:moveTo>
                  <a:pt x="0" y="0"/>
                </a:moveTo>
                <a:lnTo>
                  <a:pt x="1415272" y="0"/>
                </a:lnTo>
                <a:lnTo>
                  <a:pt x="1415272" y="1931512"/>
                </a:lnTo>
                <a:lnTo>
                  <a:pt x="0" y="1931512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-9276818">
            <a:off x="9549452" y="-526802"/>
            <a:ext cx="1141985" cy="1558540"/>
          </a:xfrm>
          <a:custGeom>
            <a:avLst/>
            <a:gdLst/>
            <a:ahLst/>
            <a:cxnLst/>
            <a:rect r="r" b="b" t="t" l="l"/>
            <a:pathLst>
              <a:path h="1558540" w="1141985">
                <a:moveTo>
                  <a:pt x="0" y="0"/>
                </a:moveTo>
                <a:lnTo>
                  <a:pt x="1141984" y="0"/>
                </a:lnTo>
                <a:lnTo>
                  <a:pt x="1141984" y="1558539"/>
                </a:lnTo>
                <a:lnTo>
                  <a:pt x="0" y="1558539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9" id="19"/>
          <p:cNvSpPr/>
          <p:nvPr/>
        </p:nvSpPr>
        <p:spPr>
          <a:xfrm flipH="false" flipV="false" rot="0">
            <a:off x="1423451" y="-407059"/>
            <a:ext cx="8810882" cy="5455232"/>
          </a:xfrm>
          <a:custGeom>
            <a:avLst/>
            <a:gdLst/>
            <a:ahLst/>
            <a:cxnLst/>
            <a:rect r="r" b="b" t="t" l="l"/>
            <a:pathLst>
              <a:path h="5455232" w="8810882">
                <a:moveTo>
                  <a:pt x="0" y="0"/>
                </a:moveTo>
                <a:lnTo>
                  <a:pt x="8810882" y="0"/>
                </a:lnTo>
                <a:lnTo>
                  <a:pt x="8810882" y="5455232"/>
                </a:lnTo>
                <a:lnTo>
                  <a:pt x="0" y="5455232"/>
                </a:lnTo>
                <a:lnTo>
                  <a:pt x="0" y="0"/>
                </a:lnTo>
                <a:close/>
              </a:path>
            </a:pathLst>
          </a:custGeom>
          <a:blipFill>
            <a:blip r:embed="rId21"/>
            <a:stretch>
              <a:fillRect l="0" t="0" r="0" b="-35395"/>
            </a:stretch>
          </a:blipFill>
        </p:spPr>
      </p:sp>
      <p:sp>
        <p:nvSpPr>
          <p:cNvPr name="Freeform 20" id="20"/>
          <p:cNvSpPr/>
          <p:nvPr/>
        </p:nvSpPr>
        <p:spPr>
          <a:xfrm flipH="false" flipV="false" rot="5261307">
            <a:off x="3810222" y="-3916013"/>
            <a:ext cx="4427226" cy="4709815"/>
          </a:xfrm>
          <a:custGeom>
            <a:avLst/>
            <a:gdLst/>
            <a:ahLst/>
            <a:cxnLst/>
            <a:rect r="r" b="b" t="t" l="l"/>
            <a:pathLst>
              <a:path h="4709815" w="4427226">
                <a:moveTo>
                  <a:pt x="0" y="0"/>
                </a:moveTo>
                <a:lnTo>
                  <a:pt x="4427225" y="0"/>
                </a:lnTo>
                <a:lnTo>
                  <a:pt x="4427225" y="4709814"/>
                </a:lnTo>
                <a:lnTo>
                  <a:pt x="0" y="470981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1" id="21"/>
          <p:cNvSpPr/>
          <p:nvPr/>
        </p:nvSpPr>
        <p:spPr>
          <a:xfrm flipH="false" flipV="false" rot="10350530">
            <a:off x="-3098066" y="790429"/>
            <a:ext cx="4427226" cy="4709815"/>
          </a:xfrm>
          <a:custGeom>
            <a:avLst/>
            <a:gdLst/>
            <a:ahLst/>
            <a:cxnLst/>
            <a:rect r="r" b="b" t="t" l="l"/>
            <a:pathLst>
              <a:path h="4709815" w="4427226">
                <a:moveTo>
                  <a:pt x="0" y="0"/>
                </a:moveTo>
                <a:lnTo>
                  <a:pt x="4427226" y="0"/>
                </a:lnTo>
                <a:lnTo>
                  <a:pt x="4427226" y="4709815"/>
                </a:lnTo>
                <a:lnTo>
                  <a:pt x="0" y="470981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2" id="22"/>
          <p:cNvSpPr/>
          <p:nvPr/>
        </p:nvSpPr>
        <p:spPr>
          <a:xfrm flipH="false" flipV="false" rot="0">
            <a:off x="-728085" y="0"/>
            <a:ext cx="4690736" cy="3131066"/>
          </a:xfrm>
          <a:custGeom>
            <a:avLst/>
            <a:gdLst/>
            <a:ahLst/>
            <a:cxnLst/>
            <a:rect r="r" b="b" t="t" l="l"/>
            <a:pathLst>
              <a:path h="3131066" w="4690736">
                <a:moveTo>
                  <a:pt x="0" y="0"/>
                </a:moveTo>
                <a:lnTo>
                  <a:pt x="4690737" y="0"/>
                </a:lnTo>
                <a:lnTo>
                  <a:pt x="4690737" y="3131066"/>
                </a:lnTo>
                <a:lnTo>
                  <a:pt x="0" y="3131066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3" id="23"/>
          <p:cNvSpPr/>
          <p:nvPr/>
        </p:nvSpPr>
        <p:spPr>
          <a:xfrm flipH="false" flipV="false" rot="0">
            <a:off x="313514" y="321338"/>
            <a:ext cx="2540770" cy="745462"/>
          </a:xfrm>
          <a:custGeom>
            <a:avLst/>
            <a:gdLst/>
            <a:ahLst/>
            <a:cxnLst/>
            <a:rect r="r" b="b" t="t" l="l"/>
            <a:pathLst>
              <a:path h="745462" w="2540770">
                <a:moveTo>
                  <a:pt x="0" y="0"/>
                </a:moveTo>
                <a:lnTo>
                  <a:pt x="2540771" y="0"/>
                </a:lnTo>
                <a:lnTo>
                  <a:pt x="2540771" y="745462"/>
                </a:lnTo>
                <a:lnTo>
                  <a:pt x="0" y="745462"/>
                </a:lnTo>
                <a:lnTo>
                  <a:pt x="0" y="0"/>
                </a:lnTo>
                <a:close/>
              </a:path>
            </a:pathLst>
          </a:custGeom>
          <a:blipFill>
            <a:blip r:embed="rId24"/>
            <a:stretch>
              <a:fillRect l="0" t="0" r="0" b="0"/>
            </a:stretch>
          </a:blipFill>
        </p:spPr>
      </p:sp>
      <p:sp>
        <p:nvSpPr>
          <p:cNvPr name="Freeform 24" id="24"/>
          <p:cNvSpPr/>
          <p:nvPr/>
        </p:nvSpPr>
        <p:spPr>
          <a:xfrm flipH="false" flipV="false" rot="2700000">
            <a:off x="-679851" y="1675182"/>
            <a:ext cx="1574245" cy="2148473"/>
          </a:xfrm>
          <a:custGeom>
            <a:avLst/>
            <a:gdLst/>
            <a:ahLst/>
            <a:cxnLst/>
            <a:rect r="r" b="b" t="t" l="l"/>
            <a:pathLst>
              <a:path h="2148473" w="1574245">
                <a:moveTo>
                  <a:pt x="0" y="0"/>
                </a:moveTo>
                <a:lnTo>
                  <a:pt x="1574245" y="0"/>
                </a:lnTo>
                <a:lnTo>
                  <a:pt x="1574245" y="2148473"/>
                </a:lnTo>
                <a:lnTo>
                  <a:pt x="0" y="214847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25" id="25"/>
          <p:cNvSpPr txBox="true"/>
          <p:nvPr/>
        </p:nvSpPr>
        <p:spPr>
          <a:xfrm rot="0">
            <a:off x="11240195" y="2789847"/>
            <a:ext cx="5863161" cy="88685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293"/>
              </a:lnSpc>
            </a:pPr>
            <a:r>
              <a:rPr lang="en-US" sz="5209">
                <a:solidFill>
                  <a:srgbClr val="E75C4E"/>
                </a:solidFill>
                <a:latin typeface="Rubik One"/>
                <a:ea typeface="Rubik One"/>
                <a:cs typeface="Rubik One"/>
                <a:sym typeface="Rubik One"/>
              </a:rPr>
              <a:t>REMEMBER!</a:t>
            </a:r>
          </a:p>
        </p:txBody>
      </p:sp>
      <p:grpSp>
        <p:nvGrpSpPr>
          <p:cNvPr name="Group 26" id="26"/>
          <p:cNvGrpSpPr/>
          <p:nvPr/>
        </p:nvGrpSpPr>
        <p:grpSpPr>
          <a:xfrm rot="0">
            <a:off x="1345706" y="5768740"/>
            <a:ext cx="6694749" cy="851098"/>
            <a:chOff x="0" y="0"/>
            <a:chExt cx="1763226" cy="224158"/>
          </a:xfrm>
        </p:grpSpPr>
        <p:sp>
          <p:nvSpPr>
            <p:cNvPr name="Freeform 27" id="27"/>
            <p:cNvSpPr/>
            <p:nvPr/>
          </p:nvSpPr>
          <p:spPr>
            <a:xfrm flipH="false" flipV="false" rot="0">
              <a:off x="0" y="0"/>
              <a:ext cx="1763226" cy="224158"/>
            </a:xfrm>
            <a:custGeom>
              <a:avLst/>
              <a:gdLst/>
              <a:ahLst/>
              <a:cxnLst/>
              <a:rect r="r" b="b" t="t" l="l"/>
              <a:pathLst>
                <a:path h="224158" w="1763226">
                  <a:moveTo>
                    <a:pt x="58977" y="0"/>
                  </a:moveTo>
                  <a:lnTo>
                    <a:pt x="1704249" y="0"/>
                  </a:lnTo>
                  <a:cubicBezTo>
                    <a:pt x="1736821" y="0"/>
                    <a:pt x="1763226" y="26405"/>
                    <a:pt x="1763226" y="58977"/>
                  </a:cubicBezTo>
                  <a:lnTo>
                    <a:pt x="1763226" y="165180"/>
                  </a:lnTo>
                  <a:cubicBezTo>
                    <a:pt x="1763226" y="197753"/>
                    <a:pt x="1736821" y="224158"/>
                    <a:pt x="1704249" y="224158"/>
                  </a:cubicBezTo>
                  <a:lnTo>
                    <a:pt x="58977" y="224158"/>
                  </a:lnTo>
                  <a:cubicBezTo>
                    <a:pt x="26405" y="224158"/>
                    <a:pt x="0" y="197753"/>
                    <a:pt x="0" y="165180"/>
                  </a:cubicBezTo>
                  <a:lnTo>
                    <a:pt x="0" y="58977"/>
                  </a:lnTo>
                  <a:cubicBezTo>
                    <a:pt x="0" y="26405"/>
                    <a:pt x="26405" y="0"/>
                    <a:pt x="58977" y="0"/>
                  </a:cubicBezTo>
                  <a:close/>
                </a:path>
              </a:pathLst>
            </a:custGeom>
            <a:solidFill>
              <a:srgbClr val="E75C4E"/>
            </a:solidFill>
          </p:spPr>
        </p:sp>
        <p:sp>
          <p:nvSpPr>
            <p:cNvPr name="TextBox 28" id="28"/>
            <p:cNvSpPr txBox="true"/>
            <p:nvPr/>
          </p:nvSpPr>
          <p:spPr>
            <a:xfrm>
              <a:off x="0" y="-28575"/>
              <a:ext cx="1763226" cy="25273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03"/>
                </a:lnSpc>
              </a:pPr>
            </a:p>
          </p:txBody>
        </p:sp>
      </p:grpSp>
      <p:sp>
        <p:nvSpPr>
          <p:cNvPr name="TextBox 29" id="29"/>
          <p:cNvSpPr txBox="true"/>
          <p:nvPr/>
        </p:nvSpPr>
        <p:spPr>
          <a:xfrm rot="0">
            <a:off x="1576229" y="5866890"/>
            <a:ext cx="6311448" cy="60090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679"/>
              </a:lnSpc>
            </a:pPr>
            <a:r>
              <a:rPr lang="en-US" b="true" sz="3342" spc="20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Fill the Bottle, Help a Family</a:t>
            </a:r>
          </a:p>
        </p:txBody>
      </p:sp>
      <p:sp>
        <p:nvSpPr>
          <p:cNvPr name="TextBox 30" id="30"/>
          <p:cNvSpPr txBox="true"/>
          <p:nvPr/>
        </p:nvSpPr>
        <p:spPr>
          <a:xfrm rot="0">
            <a:off x="1423451" y="6721093"/>
            <a:ext cx="6617004" cy="178200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679"/>
              </a:lnSpc>
            </a:pPr>
            <a:r>
              <a:rPr lang="en-US" sz="3342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Your coins help buy diapers, car seats, clothes, and more for moms and babies.</a:t>
            </a:r>
          </a:p>
        </p:txBody>
      </p:sp>
      <p:sp>
        <p:nvSpPr>
          <p:cNvPr name="Freeform 31" id="31"/>
          <p:cNvSpPr/>
          <p:nvPr/>
        </p:nvSpPr>
        <p:spPr>
          <a:xfrm flipH="false" flipV="false" rot="-1220265">
            <a:off x="-1531218" y="8013566"/>
            <a:ext cx="3344524" cy="3558004"/>
          </a:xfrm>
          <a:custGeom>
            <a:avLst/>
            <a:gdLst/>
            <a:ahLst/>
            <a:cxnLst/>
            <a:rect r="r" b="b" t="t" l="l"/>
            <a:pathLst>
              <a:path h="3558004" w="3344524">
                <a:moveTo>
                  <a:pt x="0" y="0"/>
                </a:moveTo>
                <a:lnTo>
                  <a:pt x="3344524" y="0"/>
                </a:lnTo>
                <a:lnTo>
                  <a:pt x="3344524" y="3558004"/>
                </a:lnTo>
                <a:lnTo>
                  <a:pt x="0" y="3558004"/>
                </a:lnTo>
                <a:lnTo>
                  <a:pt x="0" y="0"/>
                </a:lnTo>
                <a:close/>
              </a:path>
            </a:pathLst>
          </a:custGeom>
          <a:blipFill>
            <a:blip r:embed="rId25">
              <a:extLst>
                <a:ext uri="{96DAC541-7B7A-43D3-8B79-37D633B846F1}">
                  <asvg:svgBlip xmlns:asvg="http://schemas.microsoft.com/office/drawing/2016/SVG/main" r:embed="rId2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2" id="32"/>
          <p:cNvSpPr/>
          <p:nvPr/>
        </p:nvSpPr>
        <p:spPr>
          <a:xfrm flipH="false" flipV="false" rot="-1220265">
            <a:off x="17189464" y="-502284"/>
            <a:ext cx="3344524" cy="3558004"/>
          </a:xfrm>
          <a:custGeom>
            <a:avLst/>
            <a:gdLst/>
            <a:ahLst/>
            <a:cxnLst/>
            <a:rect r="r" b="b" t="t" l="l"/>
            <a:pathLst>
              <a:path h="3558004" w="3344524">
                <a:moveTo>
                  <a:pt x="0" y="0"/>
                </a:moveTo>
                <a:lnTo>
                  <a:pt x="3344524" y="0"/>
                </a:lnTo>
                <a:lnTo>
                  <a:pt x="3344524" y="3558004"/>
                </a:lnTo>
                <a:lnTo>
                  <a:pt x="0" y="3558004"/>
                </a:lnTo>
                <a:lnTo>
                  <a:pt x="0" y="0"/>
                </a:lnTo>
                <a:close/>
              </a:path>
            </a:pathLst>
          </a:custGeom>
          <a:blipFill>
            <a:blip r:embed="rId25">
              <a:extLst>
                <a:ext uri="{96DAC541-7B7A-43D3-8B79-37D633B846F1}">
                  <asvg:svgBlip xmlns:asvg="http://schemas.microsoft.com/office/drawing/2016/SVG/main" r:embed="rId2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3" id="33"/>
          <p:cNvSpPr/>
          <p:nvPr/>
        </p:nvSpPr>
        <p:spPr>
          <a:xfrm flipH="false" flipV="false" rot="-7265165">
            <a:off x="16961653" y="814682"/>
            <a:ext cx="1415272" cy="1931512"/>
          </a:xfrm>
          <a:custGeom>
            <a:avLst/>
            <a:gdLst/>
            <a:ahLst/>
            <a:cxnLst/>
            <a:rect r="r" b="b" t="t" l="l"/>
            <a:pathLst>
              <a:path h="1931512" w="1415272">
                <a:moveTo>
                  <a:pt x="0" y="0"/>
                </a:moveTo>
                <a:lnTo>
                  <a:pt x="1415272" y="0"/>
                </a:lnTo>
                <a:lnTo>
                  <a:pt x="1415272" y="1931513"/>
                </a:lnTo>
                <a:lnTo>
                  <a:pt x="0" y="193151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4" id="34"/>
          <p:cNvSpPr/>
          <p:nvPr/>
        </p:nvSpPr>
        <p:spPr>
          <a:xfrm flipH="false" flipV="false" rot="265742">
            <a:off x="-412782" y="9207377"/>
            <a:ext cx="3207759" cy="1660015"/>
          </a:xfrm>
          <a:custGeom>
            <a:avLst/>
            <a:gdLst/>
            <a:ahLst/>
            <a:cxnLst/>
            <a:rect r="r" b="b" t="t" l="l"/>
            <a:pathLst>
              <a:path h="1660015" w="3207759">
                <a:moveTo>
                  <a:pt x="0" y="0"/>
                </a:moveTo>
                <a:lnTo>
                  <a:pt x="3207759" y="0"/>
                </a:lnTo>
                <a:lnTo>
                  <a:pt x="3207759" y="1660016"/>
                </a:lnTo>
                <a:lnTo>
                  <a:pt x="0" y="166001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5" id="35"/>
          <p:cNvSpPr/>
          <p:nvPr/>
        </p:nvSpPr>
        <p:spPr>
          <a:xfrm flipH="false" flipV="false" rot="0">
            <a:off x="164639" y="8389897"/>
            <a:ext cx="1728123" cy="1736807"/>
          </a:xfrm>
          <a:custGeom>
            <a:avLst/>
            <a:gdLst/>
            <a:ahLst/>
            <a:cxnLst/>
            <a:rect r="r" b="b" t="t" l="l"/>
            <a:pathLst>
              <a:path h="1736807" w="1728123">
                <a:moveTo>
                  <a:pt x="0" y="0"/>
                </a:moveTo>
                <a:lnTo>
                  <a:pt x="1728122" y="0"/>
                </a:lnTo>
                <a:lnTo>
                  <a:pt x="1728122" y="1736806"/>
                </a:lnTo>
                <a:lnTo>
                  <a:pt x="0" y="1736806"/>
                </a:lnTo>
                <a:lnTo>
                  <a:pt x="0" y="0"/>
                </a:lnTo>
                <a:close/>
              </a:path>
            </a:pathLst>
          </a:custGeom>
          <a:blipFill>
            <a:blip r:embed="rId27">
              <a:extLst>
                <a:ext uri="{96DAC541-7B7A-43D3-8B79-37D633B846F1}">
                  <asvg:svgBlip xmlns:asvg="http://schemas.microsoft.com/office/drawing/2016/SVG/main" r:embed="rId28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DAHK-CelteY</dc:identifier>
  <dcterms:modified xsi:type="dcterms:W3CDTF">2011-08-01T06:04:30Z</dcterms:modified>
  <cp:revision>1</cp:revision>
  <dc:title> (VBS) Change for Life_Powerpoint2_2026</dc:title>
</cp:coreProperties>
</file>