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JA Jayagiri Sans Rough" charset="1" panose="00000000000000000000"/>
      <p:regular r:id="rId7"/>
    </p:embeddedFont>
    <p:embeddedFont>
      <p:font typeface="Bobby Jones Soft" charset="1" panose="00000000000000000000"/>
      <p:regular r:id="rId8"/>
    </p:embeddedFont>
    <p:embeddedFont>
      <p:font typeface="Poppins" charset="1" panose="00000500000000000000"/>
      <p:regular r:id="rId9"/>
    </p:embeddedFont>
    <p:embeddedFont>
      <p:font typeface="Poppins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44000" cy="10287000"/>
            <a:chOff x="0" y="0"/>
            <a:chExt cx="240829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C41A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161738" y="0"/>
            <a:ext cx="10305738" cy="10287000"/>
          </a:xfrm>
          <a:custGeom>
            <a:avLst/>
            <a:gdLst/>
            <a:ahLst/>
            <a:cxnLst/>
            <a:rect r="r" b="b" t="t" l="l"/>
            <a:pathLst>
              <a:path h="10287000" w="10305738">
                <a:moveTo>
                  <a:pt x="0" y="0"/>
                </a:moveTo>
                <a:lnTo>
                  <a:pt x="10305738" y="0"/>
                </a:lnTo>
                <a:lnTo>
                  <a:pt x="103057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85130" y="-578859"/>
            <a:ext cx="5257262" cy="4407152"/>
          </a:xfrm>
          <a:custGeom>
            <a:avLst/>
            <a:gdLst/>
            <a:ahLst/>
            <a:cxnLst/>
            <a:rect r="r" b="b" t="t" l="l"/>
            <a:pathLst>
              <a:path h="4407152" w="5257262">
                <a:moveTo>
                  <a:pt x="0" y="0"/>
                </a:moveTo>
                <a:lnTo>
                  <a:pt x="5257262" y="0"/>
                </a:lnTo>
                <a:lnTo>
                  <a:pt x="5257262" y="4407152"/>
                </a:lnTo>
                <a:lnTo>
                  <a:pt x="0" y="44071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601608" y="3310712"/>
            <a:ext cx="7940785" cy="4868153"/>
            <a:chOff x="0" y="0"/>
            <a:chExt cx="10587713" cy="649087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318089" y="2515253"/>
              <a:ext cx="7798761" cy="27275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732"/>
                </a:lnSpc>
                <a:spcBef>
                  <a:spcPct val="0"/>
                </a:spcBef>
              </a:pPr>
              <a:r>
                <a:rPr lang="en-US" sz="14732" spc="-839">
                  <a:solidFill>
                    <a:srgbClr val="FFFFFF"/>
                  </a:solidFill>
                  <a:latin typeface="JA Jayagiri Sans Rough"/>
                  <a:ea typeface="JA Jayagiri Sans Rough"/>
                  <a:cs typeface="JA Jayagiri Sans Rough"/>
                  <a:sym typeface="JA Jayagiri Sans Rough"/>
                </a:rPr>
                <a:t>BACK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18190" y="257175"/>
              <a:ext cx="10369523" cy="27275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732"/>
                </a:lnSpc>
                <a:spcBef>
                  <a:spcPct val="0"/>
                </a:spcBef>
              </a:pPr>
              <a:r>
                <a:rPr lang="en-US" sz="14732" spc="-839">
                  <a:solidFill>
                    <a:srgbClr val="FFFFFF"/>
                  </a:solidFill>
                  <a:latin typeface="JA Jayagiri Sans Rough"/>
                  <a:ea typeface="JA Jayagiri Sans Rough"/>
                  <a:cs typeface="JA Jayagiri Sans Rough"/>
                  <a:sym typeface="JA Jayagiri Sans Rough"/>
                </a:rPr>
                <a:t>SCHOOL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668745"/>
              <a:ext cx="2886618" cy="17424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396"/>
                </a:lnSpc>
                <a:spcBef>
                  <a:spcPct val="0"/>
                </a:spcBef>
              </a:pPr>
              <a:r>
                <a:rPr lang="en-US" sz="9396" spc="-46">
                  <a:solidFill>
                    <a:srgbClr val="FFFFFF"/>
                  </a:solidFill>
                  <a:latin typeface="JA Jayagiri Sans Rough"/>
                  <a:ea typeface="JA Jayagiri Sans Rough"/>
                  <a:cs typeface="JA Jayagiri Sans Rough"/>
                  <a:sym typeface="JA Jayagiri Sans Rough"/>
                </a:rPr>
                <a:t>IS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08355" y="4912033"/>
              <a:ext cx="10008495" cy="15788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492"/>
                </a:lnSpc>
                <a:spcBef>
                  <a:spcPct val="0"/>
                </a:spcBef>
              </a:pPr>
              <a:r>
                <a:rPr lang="en-US" sz="4492" spc="-134">
                  <a:solidFill>
                    <a:srgbClr val="FABB17"/>
                  </a:solidFill>
                  <a:latin typeface="Bobby Jones Soft"/>
                  <a:ea typeface="Bobby Jones Soft"/>
                  <a:cs typeface="Bobby Jones Soft"/>
                  <a:sym typeface="Bobby Jones Soft"/>
                </a:rPr>
                <a:t>TOGETHER LET’S MAKE A CHANGE FOR LIFE!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7091397">
            <a:off x="2860087" y="9446130"/>
            <a:ext cx="3423827" cy="3484811"/>
          </a:xfrm>
          <a:custGeom>
            <a:avLst/>
            <a:gdLst/>
            <a:ahLst/>
            <a:cxnLst/>
            <a:rect r="r" b="b" t="t" l="l"/>
            <a:pathLst>
              <a:path h="3484811" w="3423827">
                <a:moveTo>
                  <a:pt x="0" y="0"/>
                </a:moveTo>
                <a:lnTo>
                  <a:pt x="3423826" y="0"/>
                </a:lnTo>
                <a:lnTo>
                  <a:pt x="3423826" y="3484811"/>
                </a:lnTo>
                <a:lnTo>
                  <a:pt x="0" y="34848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2456585">
            <a:off x="-2519349" y="5839072"/>
            <a:ext cx="3423827" cy="3484811"/>
          </a:xfrm>
          <a:custGeom>
            <a:avLst/>
            <a:gdLst/>
            <a:ahLst/>
            <a:cxnLst/>
            <a:rect r="r" b="b" t="t" l="l"/>
            <a:pathLst>
              <a:path h="3484811" w="3423827">
                <a:moveTo>
                  <a:pt x="0" y="0"/>
                </a:moveTo>
                <a:lnTo>
                  <a:pt x="3423827" y="0"/>
                </a:lnTo>
                <a:lnTo>
                  <a:pt x="3423827" y="3484811"/>
                </a:lnTo>
                <a:lnTo>
                  <a:pt x="0" y="34848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-912932">
            <a:off x="-664849" y="8414357"/>
            <a:ext cx="4213377" cy="4349292"/>
          </a:xfrm>
          <a:custGeom>
            <a:avLst/>
            <a:gdLst/>
            <a:ahLst/>
            <a:cxnLst/>
            <a:rect r="r" b="b" t="t" l="l"/>
            <a:pathLst>
              <a:path h="4349292" w="4213377">
                <a:moveTo>
                  <a:pt x="4213377" y="0"/>
                </a:moveTo>
                <a:lnTo>
                  <a:pt x="0" y="0"/>
                </a:lnTo>
                <a:lnTo>
                  <a:pt x="0" y="4349292"/>
                </a:lnTo>
                <a:lnTo>
                  <a:pt x="4213377" y="4349292"/>
                </a:lnTo>
                <a:lnTo>
                  <a:pt x="4213377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-7639361">
            <a:off x="15511188" y="-1744705"/>
            <a:ext cx="4396191" cy="4538004"/>
          </a:xfrm>
          <a:custGeom>
            <a:avLst/>
            <a:gdLst/>
            <a:ahLst/>
            <a:cxnLst/>
            <a:rect r="r" b="b" t="t" l="l"/>
            <a:pathLst>
              <a:path h="4538004" w="4396191">
                <a:moveTo>
                  <a:pt x="4396192" y="0"/>
                </a:moveTo>
                <a:lnTo>
                  <a:pt x="0" y="0"/>
                </a:lnTo>
                <a:lnTo>
                  <a:pt x="0" y="4538004"/>
                </a:lnTo>
                <a:lnTo>
                  <a:pt x="4396192" y="4538004"/>
                </a:lnTo>
                <a:lnTo>
                  <a:pt x="439619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645063" y="-358793"/>
            <a:ext cx="2289816" cy="2991796"/>
            <a:chOff x="0" y="0"/>
            <a:chExt cx="713333" cy="9320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13333" cy="932016"/>
            </a:xfrm>
            <a:custGeom>
              <a:avLst/>
              <a:gdLst/>
              <a:ahLst/>
              <a:cxnLst/>
              <a:rect r="r" b="b" t="t" l="l"/>
              <a:pathLst>
                <a:path h="932016" w="713333">
                  <a:moveTo>
                    <a:pt x="713333" y="0"/>
                  </a:moveTo>
                  <a:lnTo>
                    <a:pt x="713333" y="932016"/>
                  </a:lnTo>
                  <a:lnTo>
                    <a:pt x="356666" y="805016"/>
                  </a:lnTo>
                  <a:lnTo>
                    <a:pt x="0" y="932016"/>
                  </a:lnTo>
                  <a:lnTo>
                    <a:pt x="0" y="0"/>
                  </a:lnTo>
                  <a:lnTo>
                    <a:pt x="713333" y="0"/>
                  </a:lnTo>
                  <a:close/>
                </a:path>
              </a:pathLst>
            </a:custGeom>
            <a:solidFill>
              <a:srgbClr val="41C8C8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713333" cy="814541"/>
            </a:xfrm>
            <a:prstGeom prst="rect">
              <a:avLst/>
            </a:prstGeom>
          </p:spPr>
          <p:txBody>
            <a:bodyPr anchor="ctr" rtlCol="false" tIns="47790" lIns="47790" bIns="47790" rIns="47790"/>
            <a:lstStyle/>
            <a:p>
              <a:pPr algn="ctr">
                <a:lnSpc>
                  <a:spcPts val="1866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634076" y="172322"/>
            <a:ext cx="2300802" cy="1929567"/>
          </a:xfrm>
          <a:custGeom>
            <a:avLst/>
            <a:gdLst/>
            <a:ahLst/>
            <a:cxnLst/>
            <a:rect r="r" b="b" t="t" l="l"/>
            <a:pathLst>
              <a:path h="1929567" w="2300802">
                <a:moveTo>
                  <a:pt x="0" y="0"/>
                </a:moveTo>
                <a:lnTo>
                  <a:pt x="2300802" y="0"/>
                </a:lnTo>
                <a:lnTo>
                  <a:pt x="2300802" y="1929567"/>
                </a:lnTo>
                <a:lnTo>
                  <a:pt x="0" y="19295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851283">
            <a:off x="8223252" y="5984437"/>
            <a:ext cx="2105567" cy="4049168"/>
          </a:xfrm>
          <a:custGeom>
            <a:avLst/>
            <a:gdLst/>
            <a:ahLst/>
            <a:cxnLst/>
            <a:rect r="r" b="b" t="t" l="l"/>
            <a:pathLst>
              <a:path h="4049168" w="2105567">
                <a:moveTo>
                  <a:pt x="0" y="0"/>
                </a:moveTo>
                <a:lnTo>
                  <a:pt x="2105567" y="0"/>
                </a:lnTo>
                <a:lnTo>
                  <a:pt x="2105567" y="4049168"/>
                </a:lnTo>
                <a:lnTo>
                  <a:pt x="0" y="40491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9144000" y="0"/>
            <a:ext cx="3086100" cy="10287000"/>
            <a:chOff x="0" y="0"/>
            <a:chExt cx="812800" cy="270933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2709333"/>
            </a:xfrm>
            <a:custGeom>
              <a:avLst/>
              <a:gdLst/>
              <a:ahLst/>
              <a:cxnLst/>
              <a:rect r="r" b="b" t="t" l="l"/>
              <a:pathLst>
                <a:path h="270933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1242010">
            <a:off x="4900090" y="8790955"/>
            <a:ext cx="2970280" cy="4344824"/>
          </a:xfrm>
          <a:custGeom>
            <a:avLst/>
            <a:gdLst/>
            <a:ahLst/>
            <a:cxnLst/>
            <a:rect r="r" b="b" t="t" l="l"/>
            <a:pathLst>
              <a:path h="4344824" w="2970280">
                <a:moveTo>
                  <a:pt x="0" y="0"/>
                </a:moveTo>
                <a:lnTo>
                  <a:pt x="2970280" y="0"/>
                </a:lnTo>
                <a:lnTo>
                  <a:pt x="2970280" y="4344824"/>
                </a:lnTo>
                <a:lnTo>
                  <a:pt x="0" y="43448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1551042" y="5105823"/>
            <a:ext cx="18288000" cy="3429000"/>
          </a:xfrm>
          <a:custGeom>
            <a:avLst/>
            <a:gdLst/>
            <a:ahLst/>
            <a:cxnLst/>
            <a:rect r="r" b="b" t="t" l="l"/>
            <a:pathLst>
              <a:path h="3429000" w="18288000">
                <a:moveTo>
                  <a:pt x="0" y="0"/>
                </a:moveTo>
                <a:lnTo>
                  <a:pt x="18288000" y="0"/>
                </a:lnTo>
                <a:lnTo>
                  <a:pt x="18288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9953467">
            <a:off x="9026950" y="-1438709"/>
            <a:ext cx="2105567" cy="4049168"/>
          </a:xfrm>
          <a:custGeom>
            <a:avLst/>
            <a:gdLst/>
            <a:ahLst/>
            <a:cxnLst/>
            <a:rect r="r" b="b" t="t" l="l"/>
            <a:pathLst>
              <a:path h="4049168" w="2105567">
                <a:moveTo>
                  <a:pt x="0" y="0"/>
                </a:moveTo>
                <a:lnTo>
                  <a:pt x="2105568" y="0"/>
                </a:lnTo>
                <a:lnTo>
                  <a:pt x="2105568" y="4049168"/>
                </a:lnTo>
                <a:lnTo>
                  <a:pt x="0" y="40491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9249467">
            <a:off x="11261656" y="-2531205"/>
            <a:ext cx="2970280" cy="4344824"/>
          </a:xfrm>
          <a:custGeom>
            <a:avLst/>
            <a:gdLst/>
            <a:ahLst/>
            <a:cxnLst/>
            <a:rect r="r" b="b" t="t" l="l"/>
            <a:pathLst>
              <a:path h="4344824" w="2970280">
                <a:moveTo>
                  <a:pt x="0" y="0"/>
                </a:moveTo>
                <a:lnTo>
                  <a:pt x="2970280" y="0"/>
                </a:lnTo>
                <a:lnTo>
                  <a:pt x="2970280" y="4344825"/>
                </a:lnTo>
                <a:lnTo>
                  <a:pt x="0" y="43448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9696237" y="3091768"/>
            <a:ext cx="7390176" cy="2639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3C41AA"/>
                </a:solidFill>
                <a:latin typeface="Poppins"/>
                <a:ea typeface="Poppins"/>
                <a:cs typeface="Poppins"/>
                <a:sym typeface="Poppins"/>
              </a:rPr>
              <a:t>Your spare change helps LifePlan </a:t>
            </a:r>
            <a:r>
              <a:rPr lang="en-US" sz="3716">
                <a:solidFill>
                  <a:srgbClr val="3C41AA"/>
                </a:solidFill>
                <a:latin typeface="Poppins"/>
                <a:ea typeface="Poppins"/>
                <a:cs typeface="Poppins"/>
                <a:sym typeface="Poppins"/>
              </a:rPr>
              <a:t>equip students to make wise, informed decision</a:t>
            </a:r>
            <a:r>
              <a:rPr lang="en-US" sz="3716">
                <a:solidFill>
                  <a:srgbClr val="3C41AA"/>
                </a:solidFill>
                <a:latin typeface="Poppins"/>
                <a:ea typeface="Poppins"/>
                <a:cs typeface="Poppins"/>
                <a:sym typeface="Poppins"/>
              </a:rPr>
              <a:t>s.</a:t>
            </a:r>
          </a:p>
          <a:p>
            <a:pPr algn="l">
              <a:lnSpc>
                <a:spcPts val="5203"/>
              </a:lnSpc>
              <a:spcBef>
                <a:spcPct val="0"/>
              </a:spcBef>
            </a:pP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9696237" y="5731041"/>
            <a:ext cx="766994" cy="785653"/>
          </a:xfrm>
          <a:custGeom>
            <a:avLst/>
            <a:gdLst/>
            <a:ahLst/>
            <a:cxnLst/>
            <a:rect r="r" b="b" t="t" l="l"/>
            <a:pathLst>
              <a:path h="785653" w="766994">
                <a:moveTo>
                  <a:pt x="0" y="0"/>
                </a:moveTo>
                <a:lnTo>
                  <a:pt x="766994" y="0"/>
                </a:lnTo>
                <a:lnTo>
                  <a:pt x="766994" y="785653"/>
                </a:lnTo>
                <a:lnTo>
                  <a:pt x="0" y="7856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696237" y="7027972"/>
            <a:ext cx="766994" cy="785653"/>
          </a:xfrm>
          <a:custGeom>
            <a:avLst/>
            <a:gdLst/>
            <a:ahLst/>
            <a:cxnLst/>
            <a:rect r="r" b="b" t="t" l="l"/>
            <a:pathLst>
              <a:path h="785653" w="766994">
                <a:moveTo>
                  <a:pt x="0" y="0"/>
                </a:moveTo>
                <a:lnTo>
                  <a:pt x="766994" y="0"/>
                </a:lnTo>
                <a:lnTo>
                  <a:pt x="766994" y="785654"/>
                </a:lnTo>
                <a:lnTo>
                  <a:pt x="0" y="78565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696237" y="8374606"/>
            <a:ext cx="766994" cy="785653"/>
          </a:xfrm>
          <a:custGeom>
            <a:avLst/>
            <a:gdLst/>
            <a:ahLst/>
            <a:cxnLst/>
            <a:rect r="r" b="b" t="t" l="l"/>
            <a:pathLst>
              <a:path h="785653" w="766994">
                <a:moveTo>
                  <a:pt x="0" y="0"/>
                </a:moveTo>
                <a:lnTo>
                  <a:pt x="766994" y="0"/>
                </a:lnTo>
                <a:lnTo>
                  <a:pt x="766994" y="785653"/>
                </a:lnTo>
                <a:lnTo>
                  <a:pt x="0" y="7856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0730366" y="5759616"/>
            <a:ext cx="6539969" cy="875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1"/>
              </a:lnSpc>
              <a:spcBef>
                <a:spcPct val="0"/>
              </a:spcBef>
            </a:pPr>
            <a:r>
              <a:rPr lang="en-US" b="true" sz="3295">
                <a:solidFill>
                  <a:srgbClr val="3C41AA"/>
                </a:solidFill>
                <a:latin typeface="Poppins Bold"/>
                <a:ea typeface="Poppins Bold"/>
                <a:cs typeface="Poppins Bold"/>
                <a:sym typeface="Poppins Bold"/>
              </a:rPr>
              <a:t>Fi</a:t>
            </a:r>
            <a:r>
              <a:rPr lang="en-US" b="true" sz="3295">
                <a:solidFill>
                  <a:srgbClr val="3C41AA"/>
                </a:solidFill>
                <a:latin typeface="Poppins Bold"/>
                <a:ea typeface="Poppins Bold"/>
                <a:cs typeface="Poppins Bold"/>
                <a:sym typeface="Poppins Bold"/>
              </a:rPr>
              <a:t>ll a baby bottle with checks, loose change, or cash.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702346" y="7056547"/>
            <a:ext cx="7091831" cy="875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1"/>
              </a:lnSpc>
              <a:spcBef>
                <a:spcPct val="0"/>
              </a:spcBef>
            </a:pPr>
            <a:r>
              <a:rPr lang="en-US" b="true" sz="3295">
                <a:solidFill>
                  <a:srgbClr val="3C41AA"/>
                </a:solidFill>
                <a:latin typeface="Poppins Bold"/>
                <a:ea typeface="Poppins Bold"/>
                <a:cs typeface="Poppins Bold"/>
                <a:sym typeface="Poppins Bold"/>
              </a:rPr>
              <a:t>Return your bottle to your group leader, or any LifePlan location.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702346" y="8355549"/>
            <a:ext cx="6973755" cy="875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1"/>
              </a:lnSpc>
              <a:spcBef>
                <a:spcPct val="0"/>
              </a:spcBef>
            </a:pPr>
            <a:r>
              <a:rPr lang="en-US" b="true" sz="3295">
                <a:solidFill>
                  <a:srgbClr val="3C41AA"/>
                </a:solidFill>
                <a:latin typeface="Poppins Bold"/>
                <a:ea typeface="Poppins Bold"/>
                <a:cs typeface="Poppins Bold"/>
                <a:sym typeface="Poppins Bold"/>
              </a:rPr>
              <a:t>Donate anytime at www.lifeplan.org/changeforlife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DAHO6FxKhgI</dc:identifier>
  <dcterms:modified xsi:type="dcterms:W3CDTF">2011-08-01T06:04:30Z</dcterms:modified>
  <cp:revision>1</cp:revision>
  <dc:title>Change for Life: Back2School_slide</dc:title>
</cp:coreProperties>
</file>