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Glacial Indifference" charset="1" panose="00000000000000000000"/>
      <p:regular r:id="rId7"/>
    </p:embeddedFont>
    <p:embeddedFont>
      <p:font typeface="Poppins Bold" charset="1" panose="00000800000000000000"/>
      <p:regular r:id="rId8"/>
    </p:embeddedFont>
    <p:embeddedFont>
      <p:font typeface="League Spartan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5516175"/>
            <a:ext cx="18888947" cy="26651072"/>
          </a:xfrm>
          <a:custGeom>
            <a:avLst/>
            <a:gdLst/>
            <a:ahLst/>
            <a:cxnLst/>
            <a:rect r="r" b="b" t="t" l="l"/>
            <a:pathLst>
              <a:path h="26651072" w="18888947">
                <a:moveTo>
                  <a:pt x="0" y="0"/>
                </a:moveTo>
                <a:lnTo>
                  <a:pt x="18888947" y="0"/>
                </a:lnTo>
                <a:lnTo>
                  <a:pt x="18888947" y="26651072"/>
                </a:lnTo>
                <a:lnTo>
                  <a:pt x="0" y="266510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2864" y="7089176"/>
            <a:ext cx="8508487" cy="20474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59"/>
              </a:lnSpc>
            </a:pPr>
            <a:r>
              <a:rPr lang="en-US" sz="4581" spc="178">
                <a:solidFill>
                  <a:srgbClr val="305A86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Your spare change helps LifePlan equip students to make wise, informed decisions.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42758" y="-501495"/>
            <a:ext cx="6146002" cy="4920878"/>
          </a:xfrm>
          <a:custGeom>
            <a:avLst/>
            <a:gdLst/>
            <a:ahLst/>
            <a:cxnLst/>
            <a:rect r="r" b="b" t="t" l="l"/>
            <a:pathLst>
              <a:path h="4920878" w="6146002">
                <a:moveTo>
                  <a:pt x="0" y="0"/>
                </a:moveTo>
                <a:lnTo>
                  <a:pt x="6146002" y="0"/>
                </a:lnTo>
                <a:lnTo>
                  <a:pt x="6146002" y="4920878"/>
                </a:lnTo>
                <a:lnTo>
                  <a:pt x="0" y="4920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70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72864" y="0"/>
            <a:ext cx="2707407" cy="3537407"/>
            <a:chOff x="0" y="0"/>
            <a:chExt cx="713333" cy="9320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13333" cy="932016"/>
            </a:xfrm>
            <a:custGeom>
              <a:avLst/>
              <a:gdLst/>
              <a:ahLst/>
              <a:cxnLst/>
              <a:rect r="r" b="b" t="t" l="l"/>
              <a:pathLst>
                <a:path h="932016" w="713333">
                  <a:moveTo>
                    <a:pt x="713333" y="0"/>
                  </a:moveTo>
                  <a:lnTo>
                    <a:pt x="713333" y="932016"/>
                  </a:lnTo>
                  <a:lnTo>
                    <a:pt x="356666" y="805016"/>
                  </a:lnTo>
                  <a:lnTo>
                    <a:pt x="0" y="932016"/>
                  </a:lnTo>
                  <a:lnTo>
                    <a:pt x="0" y="0"/>
                  </a:lnTo>
                  <a:lnTo>
                    <a:pt x="713333" y="0"/>
                  </a:lnTo>
                  <a:close/>
                </a:path>
              </a:pathLst>
            </a:custGeom>
            <a:solidFill>
              <a:srgbClr val="305A8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713333" cy="814541"/>
            </a:xfrm>
            <a:prstGeom prst="rect">
              <a:avLst/>
            </a:prstGeom>
          </p:spPr>
          <p:txBody>
            <a:bodyPr anchor="ctr" rtlCol="false" tIns="47790" lIns="47790" bIns="47790" rIns="47790"/>
            <a:lstStyle/>
            <a:p>
              <a:pPr algn="ctr">
                <a:lnSpc>
                  <a:spcPts val="1866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72864" y="473152"/>
            <a:ext cx="2725607" cy="2285830"/>
          </a:xfrm>
          <a:custGeom>
            <a:avLst/>
            <a:gdLst/>
            <a:ahLst/>
            <a:cxnLst/>
            <a:rect r="r" b="b" t="t" l="l"/>
            <a:pathLst>
              <a:path h="2285830" w="2725607">
                <a:moveTo>
                  <a:pt x="0" y="0"/>
                </a:moveTo>
                <a:lnTo>
                  <a:pt x="2725608" y="0"/>
                </a:lnTo>
                <a:lnTo>
                  <a:pt x="2725608" y="2285830"/>
                </a:lnTo>
                <a:lnTo>
                  <a:pt x="0" y="22858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0995420" y="0"/>
            <a:ext cx="8228935" cy="10800352"/>
            <a:chOff x="0" y="0"/>
            <a:chExt cx="2167291" cy="284453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67291" cy="2844537"/>
            </a:xfrm>
            <a:custGeom>
              <a:avLst/>
              <a:gdLst/>
              <a:ahLst/>
              <a:cxnLst/>
              <a:rect r="r" b="b" t="t" l="l"/>
              <a:pathLst>
                <a:path h="2844537" w="2167291">
                  <a:moveTo>
                    <a:pt x="0" y="0"/>
                  </a:moveTo>
                  <a:lnTo>
                    <a:pt x="2167291" y="0"/>
                  </a:lnTo>
                  <a:lnTo>
                    <a:pt x="2167291" y="2844537"/>
                  </a:lnTo>
                  <a:lnTo>
                    <a:pt x="0" y="2844537"/>
                  </a:lnTo>
                  <a:close/>
                </a:path>
              </a:pathLst>
            </a:custGeom>
            <a:solidFill>
              <a:srgbClr val="305A86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167291" cy="28826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499406" y="5784514"/>
            <a:ext cx="6598687" cy="1789547"/>
            <a:chOff x="0" y="0"/>
            <a:chExt cx="8798249" cy="238606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055058" y="114953"/>
              <a:ext cx="7743191" cy="22711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469"/>
                </a:lnSpc>
              </a:pPr>
              <a:r>
                <a:rPr lang="en-US" b="true" sz="3604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Return your bottle to your group leader, or any LifePlan location.</a:t>
              </a:r>
            </a:p>
          </p:txBody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50258" cy="852566"/>
            </a:xfrm>
            <a:custGeom>
              <a:avLst/>
              <a:gdLst/>
              <a:ahLst/>
              <a:cxnLst/>
              <a:rect r="r" b="b" t="t" l="l"/>
              <a:pathLst>
                <a:path h="852566" w="750258">
                  <a:moveTo>
                    <a:pt x="0" y="0"/>
                  </a:moveTo>
                  <a:lnTo>
                    <a:pt x="750258" y="0"/>
                  </a:lnTo>
                  <a:lnTo>
                    <a:pt x="750258" y="852566"/>
                  </a:lnTo>
                  <a:lnTo>
                    <a:pt x="0" y="8525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499406" y="3537407"/>
            <a:ext cx="5423632" cy="1763952"/>
            <a:chOff x="0" y="0"/>
            <a:chExt cx="7231509" cy="235193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1055058" y="80337"/>
              <a:ext cx="6176451" cy="22715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9"/>
                </a:lnSpc>
                <a:spcBef>
                  <a:spcPct val="0"/>
                </a:spcBef>
              </a:pPr>
              <a:r>
                <a:rPr lang="en-US" b="true" sz="36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Fill a baby bottle with checks, loose change, or cash.</a:t>
              </a:r>
            </a:p>
          </p:txBody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750258" cy="852566"/>
            </a:xfrm>
            <a:custGeom>
              <a:avLst/>
              <a:gdLst/>
              <a:ahLst/>
              <a:cxnLst/>
              <a:rect r="r" b="b" t="t" l="l"/>
              <a:pathLst>
                <a:path h="852566" w="750258">
                  <a:moveTo>
                    <a:pt x="0" y="0"/>
                  </a:moveTo>
                  <a:lnTo>
                    <a:pt x="750258" y="0"/>
                  </a:lnTo>
                  <a:lnTo>
                    <a:pt x="750258" y="852566"/>
                  </a:lnTo>
                  <a:lnTo>
                    <a:pt x="0" y="8525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572864" y="4807804"/>
            <a:ext cx="10565900" cy="22718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89"/>
              </a:lnSpc>
            </a:pPr>
            <a:r>
              <a:rPr lang="en-US" sz="8214" spc="123">
                <a:solidFill>
                  <a:srgbClr val="EB4958">
                    <a:alpha val="83922"/>
                  </a:srgbClr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LESSONS THAT LAST A LIFETIME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11499406" y="8074571"/>
            <a:ext cx="9852373" cy="1183729"/>
            <a:chOff x="0" y="0"/>
            <a:chExt cx="13136498" cy="157830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750258" cy="852566"/>
            </a:xfrm>
            <a:custGeom>
              <a:avLst/>
              <a:gdLst/>
              <a:ahLst/>
              <a:cxnLst/>
              <a:rect r="r" b="b" t="t" l="l"/>
              <a:pathLst>
                <a:path h="852566" w="750258">
                  <a:moveTo>
                    <a:pt x="0" y="0"/>
                  </a:moveTo>
                  <a:lnTo>
                    <a:pt x="750258" y="0"/>
                  </a:lnTo>
                  <a:lnTo>
                    <a:pt x="750258" y="852566"/>
                  </a:lnTo>
                  <a:lnTo>
                    <a:pt x="0" y="8525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 rot="0">
              <a:off x="1055058" y="136926"/>
              <a:ext cx="12081440" cy="7737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469"/>
                </a:lnSpc>
                <a:spcBef>
                  <a:spcPct val="0"/>
                </a:spcBef>
              </a:pPr>
              <a:r>
                <a:rPr lang="en-US" b="true" sz="36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Donate anytime at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055058" y="1036470"/>
              <a:ext cx="12081440" cy="541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05"/>
                </a:lnSpc>
                <a:spcBef>
                  <a:spcPct val="0"/>
                </a:spcBef>
              </a:pPr>
              <a:r>
                <a:rPr lang="en-US" b="true" sz="2504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www.lif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.org/changeforl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</a:t>
              </a:r>
              <a:r>
                <a:rPr lang="en-US" b="true" sz="2504" strike="noStrike" u="none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649735" y="632907"/>
            <a:ext cx="1880900" cy="2433022"/>
            <a:chOff x="0" y="0"/>
            <a:chExt cx="2507867" cy="3244029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405942"/>
              <a:ext cx="2432146" cy="2432146"/>
            </a:xfrm>
            <a:custGeom>
              <a:avLst/>
              <a:gdLst/>
              <a:ahLst/>
              <a:cxnLst/>
              <a:rect r="r" b="b" t="t" l="l"/>
              <a:pathLst>
                <a:path h="2432146" w="2432146">
                  <a:moveTo>
                    <a:pt x="0" y="0"/>
                  </a:moveTo>
                  <a:lnTo>
                    <a:pt x="2432146" y="0"/>
                  </a:lnTo>
                  <a:lnTo>
                    <a:pt x="2432146" y="2432145"/>
                  </a:lnTo>
                  <a:lnTo>
                    <a:pt x="0" y="24321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1219656">
              <a:off x="569152" y="115513"/>
              <a:ext cx="1205201" cy="3013002"/>
            </a:xfrm>
            <a:custGeom>
              <a:avLst/>
              <a:gdLst/>
              <a:ahLst/>
              <a:cxnLst/>
              <a:rect r="r" b="b" t="t" l="l"/>
              <a:pathLst>
                <a:path h="3013002" w="1205201">
                  <a:moveTo>
                    <a:pt x="0" y="0"/>
                  </a:moveTo>
                  <a:lnTo>
                    <a:pt x="1205201" y="0"/>
                  </a:lnTo>
                  <a:lnTo>
                    <a:pt x="1205201" y="3013003"/>
                  </a:lnTo>
                  <a:lnTo>
                    <a:pt x="0" y="3013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1216073" y="2041759"/>
              <a:ext cx="1291795" cy="1162615"/>
            </a:xfrm>
            <a:custGeom>
              <a:avLst/>
              <a:gdLst/>
              <a:ahLst/>
              <a:cxnLst/>
              <a:rect r="r" b="b" t="t" l="l"/>
              <a:pathLst>
                <a:path h="1162615" w="1291795">
                  <a:moveTo>
                    <a:pt x="0" y="0"/>
                  </a:moveTo>
                  <a:lnTo>
                    <a:pt x="1291794" y="0"/>
                  </a:lnTo>
                  <a:lnTo>
                    <a:pt x="1291794" y="1162615"/>
                  </a:lnTo>
                  <a:lnTo>
                    <a:pt x="0" y="11626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9566040">
            <a:off x="14461359" y="-364026"/>
            <a:ext cx="4923358" cy="4350458"/>
          </a:xfrm>
          <a:custGeom>
            <a:avLst/>
            <a:gdLst/>
            <a:ahLst/>
            <a:cxnLst/>
            <a:rect r="r" b="b" t="t" l="l"/>
            <a:pathLst>
              <a:path h="4350458" w="4923358">
                <a:moveTo>
                  <a:pt x="0" y="0"/>
                </a:moveTo>
                <a:lnTo>
                  <a:pt x="4923358" y="0"/>
                </a:lnTo>
                <a:lnTo>
                  <a:pt x="4923358" y="4350458"/>
                </a:lnTo>
                <a:lnTo>
                  <a:pt x="0" y="43504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29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DAHO_4s5ukU</dc:identifier>
  <dcterms:modified xsi:type="dcterms:W3CDTF">2011-08-01T06:04:30Z</dcterms:modified>
  <cp:revision>1</cp:revision>
  <dc:title>Change for Life: Back to School_02</dc:title>
</cp:coreProperties>
</file>