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Tallow Sans Brush" charset="1" panose="00000000000000000000"/>
      <p:regular r:id="rId7"/>
    </p:embeddedFont>
    <p:embeddedFont>
      <p:font typeface="Bobby Jones Soft" charset="1" panose="00000000000000000000"/>
      <p:regular r:id="rId8"/>
    </p:embeddedFont>
    <p:embeddedFont>
      <p:font typeface="Poppins" charset="1" panose="00000500000000000000"/>
      <p:regular r:id="rId9"/>
    </p:embeddedFont>
    <p:embeddedFont>
      <p:font typeface="Poppins Bold" charset="1" panose="0000080000000000000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png" Type="http://schemas.openxmlformats.org/officeDocument/2006/relationships/image"/><Relationship Id="rId18" Target="../media/image17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9262105" cy="11263227"/>
            <a:chOff x="0" y="0"/>
            <a:chExt cx="5073147" cy="29664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073147" cy="2966446"/>
            </a:xfrm>
            <a:custGeom>
              <a:avLst/>
              <a:gdLst/>
              <a:ahLst/>
              <a:cxnLst/>
              <a:rect r="r" b="b" t="t" l="l"/>
              <a:pathLst>
                <a:path h="2966446" w="5073147">
                  <a:moveTo>
                    <a:pt x="0" y="0"/>
                  </a:moveTo>
                  <a:lnTo>
                    <a:pt x="5073147" y="0"/>
                  </a:lnTo>
                  <a:lnTo>
                    <a:pt x="5073147" y="2966446"/>
                  </a:lnTo>
                  <a:lnTo>
                    <a:pt x="0" y="2966446"/>
                  </a:lnTo>
                  <a:close/>
                </a:path>
              </a:pathLst>
            </a:custGeom>
            <a:solidFill>
              <a:srgbClr val="80431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073147" cy="30045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51692" y="0"/>
            <a:ext cx="17584615" cy="10287000"/>
          </a:xfrm>
          <a:custGeom>
            <a:avLst/>
            <a:gdLst/>
            <a:ahLst/>
            <a:cxnLst/>
            <a:rect r="r" b="b" t="t" l="l"/>
            <a:pathLst>
              <a:path h="10287000" w="17584615">
                <a:moveTo>
                  <a:pt x="0" y="0"/>
                </a:moveTo>
                <a:lnTo>
                  <a:pt x="17584616" y="0"/>
                </a:lnTo>
                <a:lnTo>
                  <a:pt x="1758461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128489" y="46042"/>
            <a:ext cx="4015248" cy="3365974"/>
          </a:xfrm>
          <a:custGeom>
            <a:avLst/>
            <a:gdLst/>
            <a:ahLst/>
            <a:cxnLst/>
            <a:rect r="r" b="b" t="t" l="l"/>
            <a:pathLst>
              <a:path h="3365974" w="4015248">
                <a:moveTo>
                  <a:pt x="0" y="0"/>
                </a:moveTo>
                <a:lnTo>
                  <a:pt x="4015248" y="0"/>
                </a:lnTo>
                <a:lnTo>
                  <a:pt x="4015248" y="3365974"/>
                </a:lnTo>
                <a:lnTo>
                  <a:pt x="0" y="3365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16038" y="2992493"/>
            <a:ext cx="6008605" cy="18167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598"/>
              </a:lnSpc>
            </a:pPr>
            <a:r>
              <a:rPr lang="en-US" sz="10427">
                <a:solidFill>
                  <a:srgbClr val="FFFFFF"/>
                </a:solidFill>
                <a:latin typeface="Tallow Sans Brush"/>
                <a:ea typeface="Tallow Sans Brush"/>
                <a:cs typeface="Tallow Sans Brush"/>
                <a:sym typeface="Tallow Sans Brush"/>
              </a:rPr>
              <a:t>SMALL CHANGE,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252803" y="6539032"/>
            <a:ext cx="9572796" cy="167524"/>
          </a:xfrm>
          <a:custGeom>
            <a:avLst/>
            <a:gdLst/>
            <a:ahLst/>
            <a:cxnLst/>
            <a:rect r="r" b="b" t="t" l="l"/>
            <a:pathLst>
              <a:path h="167524" w="9572796">
                <a:moveTo>
                  <a:pt x="0" y="0"/>
                </a:moveTo>
                <a:lnTo>
                  <a:pt x="9572796" y="0"/>
                </a:lnTo>
                <a:lnTo>
                  <a:pt x="9572796" y="167524"/>
                </a:lnTo>
                <a:lnTo>
                  <a:pt x="0" y="1675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787551" y="1661779"/>
            <a:ext cx="1814589" cy="2507204"/>
          </a:xfrm>
          <a:custGeom>
            <a:avLst/>
            <a:gdLst/>
            <a:ahLst/>
            <a:cxnLst/>
            <a:rect r="r" b="b" t="t" l="l"/>
            <a:pathLst>
              <a:path h="2507204" w="1814589">
                <a:moveTo>
                  <a:pt x="0" y="0"/>
                </a:moveTo>
                <a:lnTo>
                  <a:pt x="1814588" y="0"/>
                </a:lnTo>
                <a:lnTo>
                  <a:pt x="1814588" y="2507204"/>
                </a:lnTo>
                <a:lnTo>
                  <a:pt x="0" y="250720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216038" y="3921333"/>
            <a:ext cx="9935107" cy="2988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80"/>
              </a:lnSpc>
            </a:pPr>
            <a:r>
              <a:rPr lang="en-US" sz="17200">
                <a:solidFill>
                  <a:srgbClr val="FFFFFF"/>
                </a:solidFill>
                <a:latin typeface="Tallow Sans Brush"/>
                <a:ea typeface="Tallow Sans Brush"/>
                <a:cs typeface="Tallow Sans Brush"/>
                <a:sym typeface="Tallow Sans Brush"/>
              </a:rPr>
              <a:t>LASTING IMPACT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-8628911">
            <a:off x="8739705" y="3307"/>
            <a:ext cx="1960492" cy="2493472"/>
          </a:xfrm>
          <a:custGeom>
            <a:avLst/>
            <a:gdLst/>
            <a:ahLst/>
            <a:cxnLst/>
            <a:rect r="r" b="b" t="t" l="l"/>
            <a:pathLst>
              <a:path h="2493472" w="1960492">
                <a:moveTo>
                  <a:pt x="0" y="0"/>
                </a:moveTo>
                <a:lnTo>
                  <a:pt x="1960492" y="0"/>
                </a:lnTo>
                <a:lnTo>
                  <a:pt x="1960492" y="2493472"/>
                </a:lnTo>
                <a:lnTo>
                  <a:pt x="0" y="24934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69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8628911">
            <a:off x="15580878" y="8376419"/>
            <a:ext cx="1960492" cy="2493472"/>
          </a:xfrm>
          <a:custGeom>
            <a:avLst/>
            <a:gdLst/>
            <a:ahLst/>
            <a:cxnLst/>
            <a:rect r="r" b="b" t="t" l="l"/>
            <a:pathLst>
              <a:path h="2493472" w="1960492">
                <a:moveTo>
                  <a:pt x="0" y="0"/>
                </a:moveTo>
                <a:lnTo>
                  <a:pt x="1960492" y="0"/>
                </a:lnTo>
                <a:lnTo>
                  <a:pt x="1960492" y="2493471"/>
                </a:lnTo>
                <a:lnTo>
                  <a:pt x="0" y="24934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69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10544956">
            <a:off x="12358250" y="-775386"/>
            <a:ext cx="2375861" cy="3021762"/>
          </a:xfrm>
          <a:custGeom>
            <a:avLst/>
            <a:gdLst/>
            <a:ahLst/>
            <a:cxnLst/>
            <a:rect r="r" b="b" t="t" l="l"/>
            <a:pathLst>
              <a:path h="3021762" w="2375861">
                <a:moveTo>
                  <a:pt x="0" y="0"/>
                </a:moveTo>
                <a:lnTo>
                  <a:pt x="2375861" y="0"/>
                </a:lnTo>
                <a:lnTo>
                  <a:pt x="2375861" y="3021762"/>
                </a:lnTo>
                <a:lnTo>
                  <a:pt x="0" y="302176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69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14221839" y="790073"/>
            <a:ext cx="2243167" cy="2243167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05D40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621508" y="2724229"/>
            <a:ext cx="5200662" cy="5965215"/>
            <a:chOff x="0" y="0"/>
            <a:chExt cx="1812867" cy="2079378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812867" cy="2079378"/>
            </a:xfrm>
            <a:custGeom>
              <a:avLst/>
              <a:gdLst/>
              <a:ahLst/>
              <a:cxnLst/>
              <a:rect r="r" b="b" t="t" l="l"/>
              <a:pathLst>
                <a:path h="2079378" w="1812867">
                  <a:moveTo>
                    <a:pt x="0" y="0"/>
                  </a:moveTo>
                  <a:lnTo>
                    <a:pt x="1812867" y="0"/>
                  </a:lnTo>
                  <a:lnTo>
                    <a:pt x="1812867" y="2079378"/>
                  </a:lnTo>
                  <a:lnTo>
                    <a:pt x="0" y="2079378"/>
                  </a:lnTo>
                  <a:close/>
                </a:path>
              </a:pathLst>
            </a:custGeom>
            <a:solidFill>
              <a:srgbClr val="FFF6D7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9525"/>
              <a:ext cx="1812867" cy="20698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0"/>
                </a:lnSpc>
              </a:pP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-23310">
            <a:off x="14855460" y="172154"/>
            <a:ext cx="1070133" cy="2675333"/>
          </a:xfrm>
          <a:custGeom>
            <a:avLst/>
            <a:gdLst/>
            <a:ahLst/>
            <a:cxnLst/>
            <a:rect r="r" b="b" t="t" l="l"/>
            <a:pathLst>
              <a:path h="2675333" w="1070133">
                <a:moveTo>
                  <a:pt x="0" y="0"/>
                </a:moveTo>
                <a:lnTo>
                  <a:pt x="1070134" y="0"/>
                </a:lnTo>
                <a:lnTo>
                  <a:pt x="1070134" y="2675333"/>
                </a:lnTo>
                <a:lnTo>
                  <a:pt x="0" y="267533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5675147" y="1941546"/>
            <a:ext cx="1147022" cy="1032320"/>
          </a:xfrm>
          <a:custGeom>
            <a:avLst/>
            <a:gdLst/>
            <a:ahLst/>
            <a:cxnLst/>
            <a:rect r="r" b="b" t="t" l="l"/>
            <a:pathLst>
              <a:path h="1032320" w="1147022">
                <a:moveTo>
                  <a:pt x="0" y="0"/>
                </a:moveTo>
                <a:lnTo>
                  <a:pt x="1147023" y="0"/>
                </a:lnTo>
                <a:lnTo>
                  <a:pt x="1147023" y="1032320"/>
                </a:lnTo>
                <a:lnTo>
                  <a:pt x="0" y="10323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1896920" y="3412016"/>
            <a:ext cx="705219" cy="663788"/>
          </a:xfrm>
          <a:custGeom>
            <a:avLst/>
            <a:gdLst/>
            <a:ahLst/>
            <a:cxnLst/>
            <a:rect r="r" b="b" t="t" l="l"/>
            <a:pathLst>
              <a:path h="663788" w="705219">
                <a:moveTo>
                  <a:pt x="0" y="0"/>
                </a:moveTo>
                <a:lnTo>
                  <a:pt x="705219" y="0"/>
                </a:lnTo>
                <a:lnTo>
                  <a:pt x="705219" y="663788"/>
                </a:lnTo>
                <a:lnTo>
                  <a:pt x="0" y="66378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1896920" y="5069015"/>
            <a:ext cx="705219" cy="663788"/>
          </a:xfrm>
          <a:custGeom>
            <a:avLst/>
            <a:gdLst/>
            <a:ahLst/>
            <a:cxnLst/>
            <a:rect r="r" b="b" t="t" l="l"/>
            <a:pathLst>
              <a:path h="663788" w="705219">
                <a:moveTo>
                  <a:pt x="0" y="0"/>
                </a:moveTo>
                <a:lnTo>
                  <a:pt x="705219" y="0"/>
                </a:lnTo>
                <a:lnTo>
                  <a:pt x="705219" y="663787"/>
                </a:lnTo>
                <a:lnTo>
                  <a:pt x="0" y="66378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1896920" y="7037629"/>
            <a:ext cx="705219" cy="663788"/>
          </a:xfrm>
          <a:custGeom>
            <a:avLst/>
            <a:gdLst/>
            <a:ahLst/>
            <a:cxnLst/>
            <a:rect r="r" b="b" t="t" l="l"/>
            <a:pathLst>
              <a:path h="663788" w="705219">
                <a:moveTo>
                  <a:pt x="0" y="0"/>
                </a:moveTo>
                <a:lnTo>
                  <a:pt x="705219" y="0"/>
                </a:lnTo>
                <a:lnTo>
                  <a:pt x="705219" y="663788"/>
                </a:lnTo>
                <a:lnTo>
                  <a:pt x="0" y="66378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5" id="25"/>
          <p:cNvGrpSpPr/>
          <p:nvPr/>
        </p:nvGrpSpPr>
        <p:grpSpPr>
          <a:xfrm rot="0">
            <a:off x="17417772" y="8307325"/>
            <a:ext cx="870228" cy="1401570"/>
            <a:chOff x="0" y="0"/>
            <a:chExt cx="229196" cy="369138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29196" cy="369138"/>
            </a:xfrm>
            <a:custGeom>
              <a:avLst/>
              <a:gdLst/>
              <a:ahLst/>
              <a:cxnLst/>
              <a:rect r="r" b="b" t="t" l="l"/>
              <a:pathLst>
                <a:path h="369138" w="229196">
                  <a:moveTo>
                    <a:pt x="0" y="0"/>
                  </a:moveTo>
                  <a:lnTo>
                    <a:pt x="229196" y="0"/>
                  </a:lnTo>
                  <a:lnTo>
                    <a:pt x="229196" y="369138"/>
                  </a:lnTo>
                  <a:lnTo>
                    <a:pt x="0" y="369138"/>
                  </a:lnTo>
                  <a:close/>
                </a:path>
              </a:pathLst>
            </a:custGeom>
            <a:solidFill>
              <a:srgbClr val="80431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9525"/>
              <a:ext cx="229196" cy="3596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0"/>
                </a:lnSpc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1028700" y="7195435"/>
            <a:ext cx="9935107" cy="639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22"/>
              </a:lnSpc>
              <a:spcBef>
                <a:spcPct val="0"/>
              </a:spcBef>
            </a:pPr>
            <a:r>
              <a:rPr lang="en-US" sz="4722" spc="-141">
                <a:solidFill>
                  <a:srgbClr val="FABB17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TOGETHER LET’S MAKE A CHANGE FOR LIFE!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439912" y="7949716"/>
            <a:ext cx="9487359" cy="16734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3"/>
              </a:lnSpc>
              <a:spcBef>
                <a:spcPct val="0"/>
              </a:spcBef>
            </a:pPr>
            <a:r>
              <a:rPr lang="en-US" sz="311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Your spare change helps LifePlan equip students to make wise, informed decision</a:t>
            </a:r>
            <a:r>
              <a:rPr lang="en-US" sz="311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s.</a:t>
            </a:r>
          </a:p>
          <a:p>
            <a:pPr algn="l">
              <a:lnSpc>
                <a:spcPts val="4363"/>
              </a:lnSpc>
              <a:spcBef>
                <a:spcPct val="0"/>
              </a:spcBef>
            </a:pPr>
          </a:p>
        </p:txBody>
      </p:sp>
      <p:sp>
        <p:nvSpPr>
          <p:cNvPr name="TextBox 30" id="30"/>
          <p:cNvSpPr txBox="true"/>
          <p:nvPr/>
        </p:nvSpPr>
        <p:spPr>
          <a:xfrm rot="0">
            <a:off x="12682743" y="3431066"/>
            <a:ext cx="4039742" cy="1192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0"/>
              </a:lnSpc>
              <a:spcBef>
                <a:spcPct val="0"/>
              </a:spcBef>
            </a:pPr>
            <a:r>
              <a:rPr lang="en-US" b="true" sz="3010">
                <a:solidFill>
                  <a:srgbClr val="415D43"/>
                </a:solidFill>
                <a:latin typeface="Poppins Bold"/>
                <a:ea typeface="Poppins Bold"/>
                <a:cs typeface="Poppins Bold"/>
                <a:sym typeface="Poppins Bold"/>
              </a:rPr>
              <a:t>Fill a baby bottle with checks, loose change, or cash.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2682743" y="5082863"/>
            <a:ext cx="3878381" cy="1954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0"/>
              </a:lnSpc>
              <a:spcBef>
                <a:spcPct val="0"/>
              </a:spcBef>
            </a:pPr>
            <a:r>
              <a:rPr lang="en-US" b="true" sz="3010">
                <a:solidFill>
                  <a:srgbClr val="415D43"/>
                </a:solidFill>
                <a:latin typeface="Poppins Bold"/>
                <a:ea typeface="Poppins Bold"/>
                <a:cs typeface="Poppins Bold"/>
                <a:sym typeface="Poppins Bold"/>
              </a:rPr>
              <a:t>Return your bottle to your group leader, or any LifePlan location.</a:t>
            </a:r>
          </a:p>
          <a:p>
            <a:pPr algn="l">
              <a:lnSpc>
                <a:spcPts val="3070"/>
              </a:lnSpc>
              <a:spcBef>
                <a:spcPct val="0"/>
              </a:spcBef>
            </a:pPr>
          </a:p>
        </p:txBody>
      </p:sp>
      <p:sp>
        <p:nvSpPr>
          <p:cNvPr name="TextBox 32" id="32"/>
          <p:cNvSpPr txBox="true"/>
          <p:nvPr/>
        </p:nvSpPr>
        <p:spPr>
          <a:xfrm rot="0">
            <a:off x="12682743" y="7114558"/>
            <a:ext cx="3878381" cy="1192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0"/>
              </a:lnSpc>
              <a:spcBef>
                <a:spcPct val="0"/>
              </a:spcBef>
            </a:pPr>
            <a:r>
              <a:rPr lang="en-US" b="true" sz="3010">
                <a:solidFill>
                  <a:srgbClr val="415D43"/>
                </a:solidFill>
                <a:latin typeface="Poppins Bold"/>
                <a:ea typeface="Poppins Bold"/>
                <a:cs typeface="Poppins Bold"/>
                <a:sym typeface="Poppins Bold"/>
              </a:rPr>
              <a:t>Donate anytime on our website</a:t>
            </a:r>
          </a:p>
          <a:p>
            <a:pPr algn="l">
              <a:lnSpc>
                <a:spcPts val="3070"/>
              </a:lnSpc>
              <a:spcBef>
                <a:spcPct val="0"/>
              </a:spcBef>
            </a:pPr>
          </a:p>
        </p:txBody>
      </p:sp>
      <p:grpSp>
        <p:nvGrpSpPr>
          <p:cNvPr name="Group 33" id="33"/>
          <p:cNvGrpSpPr/>
          <p:nvPr/>
        </p:nvGrpSpPr>
        <p:grpSpPr>
          <a:xfrm rot="0">
            <a:off x="1400937" y="0"/>
            <a:ext cx="2455591" cy="2973866"/>
            <a:chOff x="0" y="0"/>
            <a:chExt cx="3274122" cy="3965155"/>
          </a:xfrm>
        </p:grpSpPr>
        <p:grpSp>
          <p:nvGrpSpPr>
            <p:cNvPr name="Group 34" id="34"/>
            <p:cNvGrpSpPr/>
            <p:nvPr/>
          </p:nvGrpSpPr>
          <p:grpSpPr>
            <a:xfrm rot="0">
              <a:off x="0" y="0"/>
              <a:ext cx="3274122" cy="3965155"/>
              <a:chOff x="0" y="0"/>
              <a:chExt cx="769588" cy="932016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769588" cy="932016"/>
              </a:xfrm>
              <a:custGeom>
                <a:avLst/>
                <a:gdLst/>
                <a:ahLst/>
                <a:cxnLst/>
                <a:rect r="r" b="b" t="t" l="l"/>
                <a:pathLst>
                  <a:path h="932016" w="769588">
                    <a:moveTo>
                      <a:pt x="769588" y="0"/>
                    </a:moveTo>
                    <a:lnTo>
                      <a:pt x="769588" y="932016"/>
                    </a:lnTo>
                    <a:lnTo>
                      <a:pt x="384794" y="805016"/>
                    </a:lnTo>
                    <a:lnTo>
                      <a:pt x="0" y="932016"/>
                    </a:lnTo>
                    <a:lnTo>
                      <a:pt x="0" y="0"/>
                    </a:lnTo>
                    <a:lnTo>
                      <a:pt x="769588" y="0"/>
                    </a:lnTo>
                    <a:close/>
                  </a:path>
                </a:pathLst>
              </a:custGeom>
              <a:solidFill>
                <a:srgbClr val="405D40"/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9525"/>
                <a:ext cx="769588" cy="814541"/>
              </a:xfrm>
              <a:prstGeom prst="rect">
                <a:avLst/>
              </a:prstGeom>
            </p:spPr>
            <p:txBody>
              <a:bodyPr anchor="ctr" rtlCol="false" tIns="47790" lIns="47790" bIns="47790" rIns="47790"/>
              <a:lstStyle/>
              <a:p>
                <a:pPr algn="ctr">
                  <a:lnSpc>
                    <a:spcPts val="1866"/>
                  </a:lnSpc>
                </a:pPr>
              </a:p>
            </p:txBody>
          </p:sp>
        </p:grpSp>
        <p:sp>
          <p:nvSpPr>
            <p:cNvPr name="Freeform 37" id="37"/>
            <p:cNvSpPr/>
            <p:nvPr/>
          </p:nvSpPr>
          <p:spPr>
            <a:xfrm flipH="false" flipV="false" rot="0">
              <a:off x="23635" y="463220"/>
              <a:ext cx="3226852" cy="2706199"/>
            </a:xfrm>
            <a:custGeom>
              <a:avLst/>
              <a:gdLst/>
              <a:ahLst/>
              <a:cxnLst/>
              <a:rect r="r" b="b" t="t" l="l"/>
              <a:pathLst>
                <a:path h="2706199" w="3226852">
                  <a:moveTo>
                    <a:pt x="0" y="0"/>
                  </a:moveTo>
                  <a:lnTo>
                    <a:pt x="3226852" y="0"/>
                  </a:lnTo>
                  <a:lnTo>
                    <a:pt x="3226852" y="2706199"/>
                  </a:lnTo>
                  <a:lnTo>
                    <a:pt x="0" y="27061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0" t="0" r="0" b="0"/>
              </a:stretch>
            </a:blipFill>
          </p:spPr>
        </p:sp>
      </p:grpSp>
      <p:sp>
        <p:nvSpPr>
          <p:cNvPr name="Freeform 38" id="38"/>
          <p:cNvSpPr/>
          <p:nvPr/>
        </p:nvSpPr>
        <p:spPr>
          <a:xfrm flipH="false" flipV="false" rot="0">
            <a:off x="7158488" y="2915381"/>
            <a:ext cx="1161059" cy="1432670"/>
          </a:xfrm>
          <a:custGeom>
            <a:avLst/>
            <a:gdLst/>
            <a:ahLst/>
            <a:cxnLst/>
            <a:rect r="r" b="b" t="t" l="l"/>
            <a:pathLst>
              <a:path h="1432670" w="1161059">
                <a:moveTo>
                  <a:pt x="0" y="0"/>
                </a:moveTo>
                <a:lnTo>
                  <a:pt x="1161059" y="0"/>
                </a:lnTo>
                <a:lnTo>
                  <a:pt x="1161059" y="1432669"/>
                </a:lnTo>
                <a:lnTo>
                  <a:pt x="0" y="143266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alphaModFix amt="64000"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DAHPAmVlQm0</dc:identifier>
  <dcterms:modified xsi:type="dcterms:W3CDTF">2011-08-01T06:04:30Z</dcterms:modified>
  <cp:revision>1</cp:revision>
  <dc:title>Change for Life- Back to School_03</dc:title>
</cp:coreProperties>
</file>